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74" r:id="rId12"/>
    <p:sldId id="275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Arial Black" panose="020B0604020202020204" pitchFamily="34" charset="0"/>
      <p:bold r:id="rId21"/>
    </p:embeddedFont>
    <p:embeddedFont>
      <p:font typeface="Baskerville Old Face" panose="02020602080505020303" pitchFamily="18" charset="0"/>
      <p:regular r:id="rId22"/>
    </p:embeddedFont>
    <p:embeddedFont>
      <p:font typeface="Berlin Sans FB" panose="020E0602020502020306" pitchFamily="34" charset="0"/>
      <p:regular r:id="rId23"/>
      <p:bold r:id="rId24"/>
    </p:embeddedFont>
    <p:embeddedFont>
      <p:font typeface="Berlin Sans FB Demi" panose="020E0602020502020306" pitchFamily="34" charset="0"/>
      <p:bold r:id="rId25"/>
    </p:embeddedFont>
    <p:embeddedFont>
      <p:font typeface="Britannic Bold" panose="020B0903060703020204" pitchFamily="34" charset="0"/>
      <p:regular r:id="rId26"/>
    </p:embeddedFont>
    <p:embeddedFont>
      <p:font typeface="Century" panose="02040604050505020304" pitchFamily="18" charset="0"/>
      <p:regular r:id="rId27"/>
    </p:embeddedFont>
    <p:embeddedFont>
      <p:font typeface="Grand Hotel" panose="02000606000000020003" pitchFamily="2" charset="0"/>
      <p:regular r:id="rId28"/>
    </p:embeddedFont>
    <p:embeddedFont>
      <p:font typeface="Imprint MT Shadow" pitchFamily="82" charset="0"/>
      <p:regular r:id="rId29"/>
    </p:embeddedFont>
    <p:embeddedFont>
      <p:font typeface="Niagara Solid" pitchFamily="82" charset="0"/>
      <p:regular r:id="rId30"/>
    </p:embeddedFont>
    <p:embeddedFont>
      <p:font typeface="Purple Purse" panose="02000504000000020003" pitchFamily="2" charset="0"/>
      <p:regular r:id="rId31"/>
    </p:embeddedFont>
    <p:embeddedFont>
      <p:font typeface="Sitka Banner Semibold" pitchFamily="2" charset="0"/>
      <p:bold r:id="rId32"/>
      <p:boldItalic r:id="rId33"/>
    </p:embeddedFont>
    <p:embeddedFont>
      <p:font typeface="Sitka Subheading Semibold" pitchFamily="2" charset="0"/>
      <p:bold r:id="rId34"/>
      <p:boldItalic r:id="rId35"/>
    </p:embeddedFont>
    <p:embeddedFont>
      <p:font typeface="Tw Cen MT Condensed Extra Bold" panose="020B0803020202020204" pitchFamily="3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0DC9"/>
    <a:srgbClr val="FF00FF"/>
    <a:srgbClr val="FF0066"/>
    <a:srgbClr val="B450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033" autoAdjust="0"/>
  </p:normalViewPr>
  <p:slideViewPr>
    <p:cSldViewPr snapToGrid="0">
      <p:cViewPr>
        <p:scale>
          <a:sx n="75" d="100"/>
          <a:sy n="75" d="100"/>
        </p:scale>
        <p:origin x="1666" y="53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font" Target="fonts/font6.fntdata" /><Relationship Id="rId39" Type="http://schemas.openxmlformats.org/officeDocument/2006/relationships/theme" Target="theme/theme1.xml" /><Relationship Id="rId3" Type="http://schemas.openxmlformats.org/officeDocument/2006/relationships/slide" Target="slides/slide2.xml" /><Relationship Id="rId21" Type="http://schemas.openxmlformats.org/officeDocument/2006/relationships/font" Target="fonts/font1.fntdata" /><Relationship Id="rId34" Type="http://schemas.openxmlformats.org/officeDocument/2006/relationships/font" Target="fonts/font14.fntdata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font" Target="fonts/font5.fntdata" /><Relationship Id="rId33" Type="http://schemas.openxmlformats.org/officeDocument/2006/relationships/font" Target="fonts/font13.fntdata" /><Relationship Id="rId38" Type="http://schemas.openxmlformats.org/officeDocument/2006/relationships/viewProps" Target="view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notesMaster" Target="notesMasters/notesMaster1.xml" /><Relationship Id="rId29" Type="http://schemas.openxmlformats.org/officeDocument/2006/relationships/font" Target="fonts/font9.fntdata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font" Target="fonts/font4.fntdata" /><Relationship Id="rId32" Type="http://schemas.openxmlformats.org/officeDocument/2006/relationships/font" Target="fonts/font12.fntdata" /><Relationship Id="rId37" Type="http://schemas.openxmlformats.org/officeDocument/2006/relationships/presProps" Target="presProps.xml" /><Relationship Id="rId40" Type="http://schemas.openxmlformats.org/officeDocument/2006/relationships/tableStyles" Target="tableStyles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font" Target="fonts/font3.fntdata" /><Relationship Id="rId28" Type="http://schemas.openxmlformats.org/officeDocument/2006/relationships/font" Target="fonts/font8.fntdata" /><Relationship Id="rId36" Type="http://schemas.openxmlformats.org/officeDocument/2006/relationships/font" Target="fonts/font16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font" Target="fonts/font11.fntdata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font" Target="fonts/font2.fntdata" /><Relationship Id="rId27" Type="http://schemas.openxmlformats.org/officeDocument/2006/relationships/font" Target="fonts/font7.fntdata" /><Relationship Id="rId30" Type="http://schemas.openxmlformats.org/officeDocument/2006/relationships/font" Target="fonts/font10.fntdata" /><Relationship Id="rId35" Type="http://schemas.openxmlformats.org/officeDocument/2006/relationships/font" Target="fonts/font15.fntdata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 /><Relationship Id="rId1" Type="http://schemas.openxmlformats.org/officeDocument/2006/relationships/notesMaster" Target="../notesMasters/notesMaster1.xml" 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 /><Relationship Id="rId1" Type="http://schemas.openxmlformats.org/officeDocument/2006/relationships/notesMaster" Target="../notesMasters/notesMaster1.xml" 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 /><Relationship Id="rId1" Type="http://schemas.openxmlformats.org/officeDocument/2006/relationships/notesMaster" Target="../notesMasters/notesMaster1.xml" 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 /><Relationship Id="rId1" Type="http://schemas.openxmlformats.org/officeDocument/2006/relationships/notesMaster" Target="../notesMasters/notesMaster1.xml" 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 /><Relationship Id="rId1" Type="http://schemas.openxmlformats.org/officeDocument/2006/relationships/notesMaster" Target="../notesMasters/notesMaster1.xml" 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 /><Relationship Id="rId1" Type="http://schemas.openxmlformats.org/officeDocument/2006/relationships/notesMaster" Target="../notesMasters/notesMaster1.xml" 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8ffaa46f62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28ffaa46f62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ffaa46f62_1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28ffaa46f62_1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8ffaa46f62_1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28ffaa46f62_1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8ffaa46f62_1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28ffaa46f62_1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ffaa46f62_1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8ffaa46f62_1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8ffaa46f62_1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28ffaa46f62_1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8ffaa46f62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28ffaa46f62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8ffaa46f62_1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28ffaa46f62_1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8ffaa46f62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28ffaa46f62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ffaa46f62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28ffaa46f62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8ffaa46f62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g28ffaa46f62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ffaa46f62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28ffaa46f62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8ffaa46f62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28ffaa46f62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8ffaa46f62_1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28ffaa46f62_1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ffaa46f62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28ffaa46f62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8ffaa46f62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28ffaa46f62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7.png" 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10.png" /><Relationship Id="rId4" Type="http://schemas.openxmlformats.org/officeDocument/2006/relationships/image" Target="../media/image9.png" 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 /><Relationship Id="rId2" Type="http://schemas.openxmlformats.org/officeDocument/2006/relationships/image" Target="../media/image11.png" /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13.png" /><Relationship Id="rId1" Type="http://schemas.openxmlformats.org/officeDocument/2006/relationships/slideMaster" Target="../slideMasters/slideMaster1.xml" /><Relationship Id="rId4" Type="http://schemas.openxmlformats.org/officeDocument/2006/relationships/image" Target="../media/image15.png" 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2.png" /><Relationship Id="rId4" Type="http://schemas.openxmlformats.org/officeDocument/2006/relationships/image" Target="../media/image19.png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245406">
            <a:off x="2429682" y="-520708"/>
            <a:ext cx="4601373" cy="6556361"/>
          </a:xfrm>
          <a:custGeom>
            <a:avLst/>
            <a:gdLst/>
            <a:ahLst/>
            <a:cxnLst/>
            <a:rect l="l" t="t" r="r" b="b"/>
            <a:pathLst>
              <a:path w="9193442" h="13099465" extrusionOk="0">
                <a:moveTo>
                  <a:pt x="0" y="0"/>
                </a:moveTo>
                <a:lnTo>
                  <a:pt x="9193442" y="0"/>
                </a:lnTo>
                <a:lnTo>
                  <a:pt x="9193442" y="13099464"/>
                </a:lnTo>
                <a:lnTo>
                  <a:pt x="0" y="13099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7806690" y="-1473200"/>
            <a:ext cx="1337310" cy="4114800"/>
          </a:xfrm>
          <a:custGeom>
            <a:avLst/>
            <a:gdLst/>
            <a:ahLst/>
            <a:cxnLst/>
            <a:rect l="l" t="t" r="r" b="b"/>
            <a:pathLst>
              <a:path w="2674620" h="8229600" extrusionOk="0">
                <a:moveTo>
                  <a:pt x="0" y="0"/>
                </a:moveTo>
                <a:lnTo>
                  <a:pt x="2674620" y="0"/>
                </a:lnTo>
                <a:lnTo>
                  <a:pt x="26746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254750" y="744575"/>
            <a:ext cx="66345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-188886">
            <a:off x="668410" y="1040378"/>
            <a:ext cx="7818017" cy="3070348"/>
          </a:xfrm>
          <a:custGeom>
            <a:avLst/>
            <a:gdLst/>
            <a:ahLst/>
            <a:cxnLst/>
            <a:rect l="l" t="t" r="r" b="b"/>
            <a:pathLst>
              <a:path w="15612438" h="6131430" extrusionOk="0">
                <a:moveTo>
                  <a:pt x="0" y="0"/>
                </a:moveTo>
                <a:lnTo>
                  <a:pt x="15612438" y="0"/>
                </a:lnTo>
                <a:lnTo>
                  <a:pt x="15612438" y="6131430"/>
                </a:lnTo>
                <a:lnTo>
                  <a:pt x="0" y="6131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 rot="-2284593">
            <a:off x="6726693" y="2784532"/>
            <a:ext cx="2723094" cy="2832867"/>
          </a:xfrm>
          <a:custGeom>
            <a:avLst/>
            <a:gdLst/>
            <a:ahLst/>
            <a:cxnLst/>
            <a:rect l="l" t="t" r="r" b="b"/>
            <a:pathLst>
              <a:path w="5461364" h="5681523" extrusionOk="0">
                <a:moveTo>
                  <a:pt x="0" y="0"/>
                </a:moveTo>
                <a:lnTo>
                  <a:pt x="5461364" y="0"/>
                </a:lnTo>
                <a:lnTo>
                  <a:pt x="5461364" y="5681523"/>
                </a:lnTo>
                <a:lnTo>
                  <a:pt x="0" y="5681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/>
          <p:nvPr/>
        </p:nvSpPr>
        <p:spPr>
          <a:xfrm rot="-3458593">
            <a:off x="7027098" y="3738424"/>
            <a:ext cx="1795200" cy="1458600"/>
          </a:xfrm>
          <a:custGeom>
            <a:avLst/>
            <a:gdLst/>
            <a:ahLst/>
            <a:cxnLst/>
            <a:rect l="l" t="t" r="r" b="b"/>
            <a:pathLst>
              <a:path w="2077346" h="1687844" extrusionOk="0">
                <a:moveTo>
                  <a:pt x="0" y="0"/>
                </a:moveTo>
                <a:lnTo>
                  <a:pt x="2077346" y="0"/>
                </a:lnTo>
                <a:lnTo>
                  <a:pt x="2077346" y="1687844"/>
                </a:lnTo>
                <a:lnTo>
                  <a:pt x="0" y="1687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5" name="Google Shape;25;p4"/>
          <p:cNvSpPr/>
          <p:nvPr/>
        </p:nvSpPr>
        <p:spPr>
          <a:xfrm rot="-6877712">
            <a:off x="6336076" y="-606"/>
            <a:ext cx="2214157" cy="2456762"/>
          </a:xfrm>
          <a:custGeom>
            <a:avLst/>
            <a:gdLst/>
            <a:ahLst/>
            <a:cxnLst/>
            <a:rect l="l" t="t" r="r" b="b"/>
            <a:pathLst>
              <a:path w="2027942" h="2250143" extrusionOk="0">
                <a:moveTo>
                  <a:pt x="0" y="0"/>
                </a:moveTo>
                <a:lnTo>
                  <a:pt x="2027941" y="0"/>
                </a:lnTo>
                <a:lnTo>
                  <a:pt x="2027941" y="2250143"/>
                </a:lnTo>
                <a:lnTo>
                  <a:pt x="0" y="22501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6" name="Google Shape;26;p4"/>
          <p:cNvSpPr/>
          <p:nvPr/>
        </p:nvSpPr>
        <p:spPr>
          <a:xfrm rot="498712">
            <a:off x="-291443" y="3456935"/>
            <a:ext cx="1950473" cy="615291"/>
          </a:xfrm>
          <a:custGeom>
            <a:avLst/>
            <a:gdLst/>
            <a:ahLst/>
            <a:cxnLst/>
            <a:rect l="l" t="t" r="r" b="b"/>
            <a:pathLst>
              <a:path w="1944569" h="613429" extrusionOk="0">
                <a:moveTo>
                  <a:pt x="0" y="0"/>
                </a:moveTo>
                <a:lnTo>
                  <a:pt x="1944569" y="0"/>
                </a:lnTo>
                <a:lnTo>
                  <a:pt x="1944569" y="613429"/>
                </a:lnTo>
                <a:lnTo>
                  <a:pt x="0" y="6134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" name="Google Shape;32;p5"/>
          <p:cNvSpPr/>
          <p:nvPr/>
        </p:nvSpPr>
        <p:spPr>
          <a:xfrm rot="261253">
            <a:off x="436" y="3097939"/>
            <a:ext cx="1687474" cy="2404433"/>
          </a:xfrm>
          <a:custGeom>
            <a:avLst/>
            <a:gdLst/>
            <a:ahLst/>
            <a:cxnLst/>
            <a:rect l="l" t="t" r="r" b="b"/>
            <a:pathLst>
              <a:path w="1708227" h="2434003" extrusionOk="0">
                <a:moveTo>
                  <a:pt x="0" y="0"/>
                </a:moveTo>
                <a:lnTo>
                  <a:pt x="1708228" y="0"/>
                </a:lnTo>
                <a:lnTo>
                  <a:pt x="1708228" y="2434002"/>
                </a:lnTo>
                <a:lnTo>
                  <a:pt x="0" y="2434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" name="Google Shape;33;p5"/>
          <p:cNvSpPr/>
          <p:nvPr/>
        </p:nvSpPr>
        <p:spPr>
          <a:xfrm rot="-6736668">
            <a:off x="7547157" y="-44132"/>
            <a:ext cx="1202974" cy="1392917"/>
          </a:xfrm>
          <a:custGeom>
            <a:avLst/>
            <a:gdLst/>
            <a:ahLst/>
            <a:cxnLst/>
            <a:rect l="l" t="t" r="r" b="b"/>
            <a:pathLst>
              <a:path w="1436361" h="1663155" extrusionOk="0">
                <a:moveTo>
                  <a:pt x="0" y="0"/>
                </a:moveTo>
                <a:lnTo>
                  <a:pt x="1436360" y="0"/>
                </a:lnTo>
                <a:lnTo>
                  <a:pt x="1436360" y="1663154"/>
                </a:lnTo>
                <a:lnTo>
                  <a:pt x="0" y="16631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" name="Google Shape;34;p5"/>
          <p:cNvSpPr/>
          <p:nvPr/>
        </p:nvSpPr>
        <p:spPr>
          <a:xfrm rot="1987569">
            <a:off x="408271" y="3067289"/>
            <a:ext cx="1684641" cy="2711696"/>
          </a:xfrm>
          <a:custGeom>
            <a:avLst/>
            <a:gdLst/>
            <a:ahLst/>
            <a:cxnLst/>
            <a:rect l="l" t="t" r="r" b="b"/>
            <a:pathLst>
              <a:path w="1594164" h="2566059" extrusionOk="0">
                <a:moveTo>
                  <a:pt x="0" y="0"/>
                </a:moveTo>
                <a:lnTo>
                  <a:pt x="1594164" y="0"/>
                </a:lnTo>
                <a:lnTo>
                  <a:pt x="1594164" y="2566059"/>
                </a:lnTo>
                <a:lnTo>
                  <a:pt x="0" y="25660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" name="Google Shape;35;p5"/>
          <p:cNvSpPr/>
          <p:nvPr/>
        </p:nvSpPr>
        <p:spPr>
          <a:xfrm rot="431425">
            <a:off x="7461329" y="3564216"/>
            <a:ext cx="1020296" cy="3023098"/>
          </a:xfrm>
          <a:custGeom>
            <a:avLst/>
            <a:gdLst/>
            <a:ahLst/>
            <a:cxnLst/>
            <a:rect l="l" t="t" r="r" b="b"/>
            <a:pathLst>
              <a:path w="751222" h="2225843" extrusionOk="0">
                <a:moveTo>
                  <a:pt x="0" y="0"/>
                </a:moveTo>
                <a:lnTo>
                  <a:pt x="751222" y="0"/>
                </a:lnTo>
                <a:lnTo>
                  <a:pt x="751222" y="2225843"/>
                </a:lnTo>
                <a:lnTo>
                  <a:pt x="0" y="22258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6"/>
          <p:cNvSpPr/>
          <p:nvPr/>
        </p:nvSpPr>
        <p:spPr>
          <a:xfrm rot="2262013">
            <a:off x="-97244" y="2835129"/>
            <a:ext cx="2215565" cy="2035550"/>
          </a:xfrm>
          <a:custGeom>
            <a:avLst/>
            <a:gdLst/>
            <a:ahLst/>
            <a:cxnLst/>
            <a:rect l="l" t="t" r="r" b="b"/>
            <a:pathLst>
              <a:path w="2568501" h="2359810" extrusionOk="0">
                <a:moveTo>
                  <a:pt x="0" y="0"/>
                </a:moveTo>
                <a:lnTo>
                  <a:pt x="2568501" y="0"/>
                </a:lnTo>
                <a:lnTo>
                  <a:pt x="2568501" y="2359810"/>
                </a:lnTo>
                <a:lnTo>
                  <a:pt x="0" y="23598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" name="Google Shape;40;p6"/>
          <p:cNvSpPr/>
          <p:nvPr/>
        </p:nvSpPr>
        <p:spPr>
          <a:xfrm rot="514380">
            <a:off x="7026374" y="-93927"/>
            <a:ext cx="1401441" cy="3046611"/>
          </a:xfrm>
          <a:custGeom>
            <a:avLst/>
            <a:gdLst/>
            <a:ahLst/>
            <a:cxnLst/>
            <a:rect l="l" t="t" r="r" b="b"/>
            <a:pathLst>
              <a:path w="1392746" h="3027709" extrusionOk="0">
                <a:moveTo>
                  <a:pt x="0" y="0"/>
                </a:moveTo>
                <a:lnTo>
                  <a:pt x="1392746" y="0"/>
                </a:lnTo>
                <a:lnTo>
                  <a:pt x="1392746" y="3027708"/>
                </a:lnTo>
                <a:lnTo>
                  <a:pt x="0" y="30277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7"/>
          <p:cNvSpPr/>
          <p:nvPr/>
        </p:nvSpPr>
        <p:spPr>
          <a:xfrm rot="551716">
            <a:off x="7454712" y="3362666"/>
            <a:ext cx="1240676" cy="2021468"/>
          </a:xfrm>
          <a:custGeom>
            <a:avLst/>
            <a:gdLst/>
            <a:ahLst/>
            <a:cxnLst/>
            <a:rect l="l" t="t" r="r" b="b"/>
            <a:pathLst>
              <a:path w="1279094" h="2084064" extrusionOk="0">
                <a:moveTo>
                  <a:pt x="0" y="0"/>
                </a:moveTo>
                <a:lnTo>
                  <a:pt x="1279095" y="0"/>
                </a:lnTo>
                <a:lnTo>
                  <a:pt x="1279095" y="2084064"/>
                </a:lnTo>
                <a:lnTo>
                  <a:pt x="0" y="2084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5" name="Google Shape;45;p7"/>
          <p:cNvSpPr/>
          <p:nvPr/>
        </p:nvSpPr>
        <p:spPr>
          <a:xfrm rot="967429">
            <a:off x="8141056" y="-159579"/>
            <a:ext cx="1211472" cy="1212988"/>
          </a:xfrm>
          <a:custGeom>
            <a:avLst/>
            <a:gdLst/>
            <a:ahLst/>
            <a:cxnLst/>
            <a:rect l="l" t="t" r="r" b="b"/>
            <a:pathLst>
              <a:path w="1373236" h="1374954" extrusionOk="0">
                <a:moveTo>
                  <a:pt x="0" y="0"/>
                </a:moveTo>
                <a:lnTo>
                  <a:pt x="1373236" y="0"/>
                </a:lnTo>
                <a:lnTo>
                  <a:pt x="1373236" y="1374955"/>
                </a:lnTo>
                <a:lnTo>
                  <a:pt x="0" y="13749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6" name="Google Shape;46;p7"/>
          <p:cNvSpPr/>
          <p:nvPr/>
        </p:nvSpPr>
        <p:spPr>
          <a:xfrm rot="-291100">
            <a:off x="-217908" y="3848541"/>
            <a:ext cx="1083420" cy="1578754"/>
          </a:xfrm>
          <a:custGeom>
            <a:avLst/>
            <a:gdLst/>
            <a:ahLst/>
            <a:cxnLst/>
            <a:rect l="l" t="t" r="r" b="b"/>
            <a:pathLst>
              <a:path w="1145399" h="1669069" extrusionOk="0">
                <a:moveTo>
                  <a:pt x="0" y="0"/>
                </a:moveTo>
                <a:lnTo>
                  <a:pt x="1145398" y="0"/>
                </a:lnTo>
                <a:lnTo>
                  <a:pt x="1145398" y="1669069"/>
                </a:lnTo>
                <a:lnTo>
                  <a:pt x="0" y="16690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4310700" y="2993578"/>
            <a:ext cx="1086752" cy="2428496"/>
          </a:xfrm>
          <a:custGeom>
            <a:avLst/>
            <a:gdLst/>
            <a:ahLst/>
            <a:cxnLst/>
            <a:rect l="l" t="t" r="r" b="b"/>
            <a:pathLst>
              <a:path w="1256361" h="2807510" extrusionOk="0">
                <a:moveTo>
                  <a:pt x="0" y="0"/>
                </a:moveTo>
                <a:lnTo>
                  <a:pt x="1256361" y="0"/>
                </a:lnTo>
                <a:lnTo>
                  <a:pt x="1256361" y="2807511"/>
                </a:lnTo>
                <a:lnTo>
                  <a:pt x="0" y="28075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4" name="Google Shape;54;p8"/>
          <p:cNvSpPr/>
          <p:nvPr/>
        </p:nvSpPr>
        <p:spPr>
          <a:xfrm rot="-381649">
            <a:off x="62190" y="-16459"/>
            <a:ext cx="1177264" cy="1188065"/>
          </a:xfrm>
          <a:custGeom>
            <a:avLst/>
            <a:gdLst/>
            <a:ahLst/>
            <a:cxnLst/>
            <a:rect l="l" t="t" r="r" b="b"/>
            <a:pathLst>
              <a:path w="1534448" h="1548526" extrusionOk="0">
                <a:moveTo>
                  <a:pt x="0" y="0"/>
                </a:moveTo>
                <a:lnTo>
                  <a:pt x="1534448" y="0"/>
                </a:lnTo>
                <a:lnTo>
                  <a:pt x="1534448" y="1548526"/>
                </a:lnTo>
                <a:lnTo>
                  <a:pt x="0" y="15485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/>
          <p:nvPr/>
        </p:nvSpPr>
        <p:spPr>
          <a:xfrm rot="-188886">
            <a:off x="668410" y="671228"/>
            <a:ext cx="7818017" cy="3070348"/>
          </a:xfrm>
          <a:custGeom>
            <a:avLst/>
            <a:gdLst/>
            <a:ahLst/>
            <a:cxnLst/>
            <a:rect l="l" t="t" r="r" b="b"/>
            <a:pathLst>
              <a:path w="15612438" h="6131430" extrusionOk="0">
                <a:moveTo>
                  <a:pt x="0" y="0"/>
                </a:moveTo>
                <a:lnTo>
                  <a:pt x="15612438" y="0"/>
                </a:lnTo>
                <a:lnTo>
                  <a:pt x="15612438" y="6131430"/>
                </a:lnTo>
                <a:lnTo>
                  <a:pt x="0" y="6131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7" name="Google Shape;57;p9"/>
          <p:cNvSpPr/>
          <p:nvPr/>
        </p:nvSpPr>
        <p:spPr>
          <a:xfrm rot="1416777">
            <a:off x="370501" y="3476652"/>
            <a:ext cx="1644963" cy="469990"/>
          </a:xfrm>
          <a:custGeom>
            <a:avLst/>
            <a:gdLst/>
            <a:ahLst/>
            <a:cxnLst/>
            <a:rect l="l" t="t" r="r" b="b"/>
            <a:pathLst>
              <a:path w="3294501" h="941286" extrusionOk="0">
                <a:moveTo>
                  <a:pt x="0" y="0"/>
                </a:moveTo>
                <a:lnTo>
                  <a:pt x="3294501" y="0"/>
                </a:lnTo>
                <a:lnTo>
                  <a:pt x="3294501" y="941286"/>
                </a:lnTo>
                <a:lnTo>
                  <a:pt x="0" y="941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8" name="Google Shape;58;p9"/>
          <p:cNvSpPr/>
          <p:nvPr/>
        </p:nvSpPr>
        <p:spPr>
          <a:xfrm rot="1470904">
            <a:off x="7162014" y="302440"/>
            <a:ext cx="1545927" cy="405806"/>
          </a:xfrm>
          <a:custGeom>
            <a:avLst/>
            <a:gdLst/>
            <a:ahLst/>
            <a:cxnLst/>
            <a:rect l="l" t="t" r="r" b="b"/>
            <a:pathLst>
              <a:path w="3091352" h="811480" extrusionOk="0">
                <a:moveTo>
                  <a:pt x="0" y="0"/>
                </a:moveTo>
                <a:lnTo>
                  <a:pt x="3091352" y="0"/>
                </a:lnTo>
                <a:lnTo>
                  <a:pt x="3091352" y="811480"/>
                </a:lnTo>
                <a:lnTo>
                  <a:pt x="0" y="811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59" name="Google Shape;59;p9"/>
          <p:cNvSpPr/>
          <p:nvPr/>
        </p:nvSpPr>
        <p:spPr>
          <a:xfrm>
            <a:off x="-400409" y="-2057400"/>
            <a:ext cx="1337310" cy="4114800"/>
          </a:xfrm>
          <a:custGeom>
            <a:avLst/>
            <a:gdLst/>
            <a:ahLst/>
            <a:cxnLst/>
            <a:rect l="l" t="t" r="r" b="b"/>
            <a:pathLst>
              <a:path w="2674620" h="8229600" extrusionOk="0">
                <a:moveTo>
                  <a:pt x="0" y="0"/>
                </a:moveTo>
                <a:lnTo>
                  <a:pt x="2674620" y="0"/>
                </a:lnTo>
                <a:lnTo>
                  <a:pt x="26746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5" Type="http://schemas.openxmlformats.org/officeDocument/2006/relationships/slideLayout" Target="../slideLayouts/slideLayout5.xml" /><Relationship Id="rId10" Type="http://schemas.openxmlformats.org/officeDocument/2006/relationships/theme" Target="../theme/theme1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urple Purse"/>
              <a:buNone/>
              <a:defRPr sz="2800">
                <a:solidFill>
                  <a:schemeClr val="dk1"/>
                </a:solidFill>
                <a:latin typeface="Purple Purse"/>
                <a:ea typeface="Purple Purse"/>
                <a:cs typeface="Purple Purse"/>
                <a:sym typeface="Purple Purs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urple Purse"/>
              <a:buChar char="●"/>
              <a:defRPr sz="1800">
                <a:solidFill>
                  <a:schemeClr val="dk2"/>
                </a:solidFill>
                <a:latin typeface="Purple Purse"/>
                <a:ea typeface="Purple Purse"/>
                <a:cs typeface="Purple Purse"/>
                <a:sym typeface="Purple Purs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rand Hotel"/>
              <a:buChar char="○"/>
              <a:defRPr>
                <a:solidFill>
                  <a:schemeClr val="dk2"/>
                </a:solidFill>
                <a:latin typeface="Grand Hotel"/>
                <a:ea typeface="Grand Hotel"/>
                <a:cs typeface="Grand Hotel"/>
                <a:sym typeface="Grand Hot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 Medium"/>
              <a:buChar char="■"/>
              <a:defRPr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 Medium"/>
              <a:buChar char="●"/>
              <a:defRPr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 Medium"/>
              <a:buChar char="○"/>
              <a:defRPr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 Medium"/>
              <a:buChar char="■"/>
              <a:defRPr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 Medium"/>
              <a:buChar char="●"/>
              <a:defRPr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 Medium"/>
              <a:buChar char="○"/>
              <a:defRPr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 Medium"/>
              <a:buChar char="■"/>
              <a:defRPr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 /><Relationship Id="rId3" Type="http://schemas.openxmlformats.org/officeDocument/2006/relationships/image" Target="../media/image12.png" /><Relationship Id="rId7" Type="http://schemas.openxmlformats.org/officeDocument/2006/relationships/image" Target="../media/image20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11.png" /><Relationship Id="rId5" Type="http://schemas.openxmlformats.org/officeDocument/2006/relationships/image" Target="../media/image9.png" /><Relationship Id="rId4" Type="http://schemas.openxmlformats.org/officeDocument/2006/relationships/image" Target="../media/image16.png" /><Relationship Id="rId9" Type="http://schemas.openxmlformats.org/officeDocument/2006/relationships/image" Target="../media/image21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 /><Relationship Id="rId7" Type="http://schemas.openxmlformats.org/officeDocument/2006/relationships/image" Target="../media/image49.jpeg" /><Relationship Id="rId2" Type="http://schemas.openxmlformats.org/officeDocument/2006/relationships/notesSlide" Target="../notesSlides/notesSlide10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48.jpeg" /><Relationship Id="rId5" Type="http://schemas.openxmlformats.org/officeDocument/2006/relationships/image" Target="../media/image44.png" /><Relationship Id="rId4" Type="http://schemas.openxmlformats.org/officeDocument/2006/relationships/image" Target="../media/image47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9.xml" /><Relationship Id="rId5" Type="http://schemas.openxmlformats.org/officeDocument/2006/relationships/image" Target="../media/image51.jpeg" /><Relationship Id="rId4" Type="http://schemas.openxmlformats.org/officeDocument/2006/relationships/image" Target="../media/image50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52.jpeg" /><Relationship Id="rId5" Type="http://schemas.openxmlformats.org/officeDocument/2006/relationships/image" Target="../media/image32.png" /><Relationship Id="rId4" Type="http://schemas.openxmlformats.org/officeDocument/2006/relationships/image" Target="../media/image28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 /><Relationship Id="rId7" Type="http://schemas.openxmlformats.org/officeDocument/2006/relationships/image" Target="../media/image54.jpeg" /><Relationship Id="rId2" Type="http://schemas.openxmlformats.org/officeDocument/2006/relationships/notesSlide" Target="../notesSlides/notesSlide11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53.png" /><Relationship Id="rId5" Type="http://schemas.openxmlformats.org/officeDocument/2006/relationships/image" Target="../media/image2.png" /><Relationship Id="rId4" Type="http://schemas.openxmlformats.org/officeDocument/2006/relationships/image" Target="../media/image41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 /><Relationship Id="rId7" Type="http://schemas.openxmlformats.org/officeDocument/2006/relationships/image" Target="../media/image57.jpeg" /><Relationship Id="rId2" Type="http://schemas.openxmlformats.org/officeDocument/2006/relationships/notesSlide" Target="../notesSlides/notesSlide12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42.png" /><Relationship Id="rId5" Type="http://schemas.openxmlformats.org/officeDocument/2006/relationships/image" Target="../media/image11.png" /><Relationship Id="rId4" Type="http://schemas.openxmlformats.org/officeDocument/2006/relationships/image" Target="../media/image56.png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 /><Relationship Id="rId3" Type="http://schemas.openxmlformats.org/officeDocument/2006/relationships/image" Target="../media/image42.png" /><Relationship Id="rId7" Type="http://schemas.openxmlformats.org/officeDocument/2006/relationships/image" Target="../media/image58.jpeg" /><Relationship Id="rId2" Type="http://schemas.openxmlformats.org/officeDocument/2006/relationships/notesSlide" Target="../notesSlides/notesSlide13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13.png" /><Relationship Id="rId5" Type="http://schemas.openxmlformats.org/officeDocument/2006/relationships/image" Target="../media/image7.png" /><Relationship Id="rId4" Type="http://schemas.openxmlformats.org/officeDocument/2006/relationships/image" Target="../media/image27.png" 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 /><Relationship Id="rId3" Type="http://schemas.openxmlformats.org/officeDocument/2006/relationships/image" Target="../media/image3.png" /><Relationship Id="rId7" Type="http://schemas.openxmlformats.org/officeDocument/2006/relationships/image" Target="../media/image4.png" /><Relationship Id="rId2" Type="http://schemas.openxmlformats.org/officeDocument/2006/relationships/notesSlide" Target="../notesSlides/notesSlide14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60.png" /><Relationship Id="rId5" Type="http://schemas.openxmlformats.org/officeDocument/2006/relationships/image" Target="../media/image19.png" /><Relationship Id="rId4" Type="http://schemas.openxmlformats.org/officeDocument/2006/relationships/image" Target="../media/image18.png" 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 /><Relationship Id="rId3" Type="http://schemas.openxmlformats.org/officeDocument/2006/relationships/image" Target="../media/image61.png" /><Relationship Id="rId7" Type="http://schemas.openxmlformats.org/officeDocument/2006/relationships/image" Target="../media/image62.png" /><Relationship Id="rId2" Type="http://schemas.openxmlformats.org/officeDocument/2006/relationships/notesSlide" Target="../notesSlides/notesSlide15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29.png" /><Relationship Id="rId5" Type="http://schemas.openxmlformats.org/officeDocument/2006/relationships/image" Target="../media/image5.png" /><Relationship Id="rId4" Type="http://schemas.openxmlformats.org/officeDocument/2006/relationships/image" Target="../media/image9.png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 /><Relationship Id="rId7" Type="http://schemas.openxmlformats.org/officeDocument/2006/relationships/image" Target="../media/image20.png" /><Relationship Id="rId2" Type="http://schemas.openxmlformats.org/officeDocument/2006/relationships/notesSlide" Target="../notesSlides/notesSlide16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7.png" /><Relationship Id="rId5" Type="http://schemas.openxmlformats.org/officeDocument/2006/relationships/image" Target="../media/image64.png" /><Relationship Id="rId4" Type="http://schemas.openxmlformats.org/officeDocument/2006/relationships/image" Target="../media/image11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9.xml" /><Relationship Id="rId5" Type="http://schemas.openxmlformats.org/officeDocument/2006/relationships/image" Target="../media/image22.png" /><Relationship Id="rId4" Type="http://schemas.openxmlformats.org/officeDocument/2006/relationships/image" Target="../media/image1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15.pn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24.png" /><Relationship Id="rId5" Type="http://schemas.openxmlformats.org/officeDocument/2006/relationships/image" Target="../media/image23.png" /><Relationship Id="rId4" Type="http://schemas.openxmlformats.org/officeDocument/2006/relationships/image" Target="../media/image10.png" 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 /><Relationship Id="rId3" Type="http://schemas.openxmlformats.org/officeDocument/2006/relationships/image" Target="../media/image1.png" /><Relationship Id="rId7" Type="http://schemas.openxmlformats.org/officeDocument/2006/relationships/image" Target="../media/image27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15.png" /><Relationship Id="rId5" Type="http://schemas.openxmlformats.org/officeDocument/2006/relationships/image" Target="../media/image26.png" /><Relationship Id="rId4" Type="http://schemas.openxmlformats.org/officeDocument/2006/relationships/image" Target="../media/image25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9.xml" /><Relationship Id="rId4" Type="http://schemas.openxmlformats.org/officeDocument/2006/relationships/image" Target="../media/image30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 /><Relationship Id="rId7" Type="http://schemas.openxmlformats.org/officeDocument/2006/relationships/image" Target="../media/image35.png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34.png" /><Relationship Id="rId5" Type="http://schemas.openxmlformats.org/officeDocument/2006/relationships/image" Target="../media/image33.png" /><Relationship Id="rId4" Type="http://schemas.openxmlformats.org/officeDocument/2006/relationships/image" Target="../media/image32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 /><Relationship Id="rId2" Type="http://schemas.openxmlformats.org/officeDocument/2006/relationships/notesSlide" Target="../notesSlides/notesSlide7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38.png" /><Relationship Id="rId5" Type="http://schemas.openxmlformats.org/officeDocument/2006/relationships/image" Target="../media/image37.png" /><Relationship Id="rId4" Type="http://schemas.openxmlformats.org/officeDocument/2006/relationships/image" Target="../media/image18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 /><Relationship Id="rId7" Type="http://schemas.openxmlformats.org/officeDocument/2006/relationships/image" Target="../media/image32.png" /><Relationship Id="rId2" Type="http://schemas.openxmlformats.org/officeDocument/2006/relationships/notesSlide" Target="../notesSlides/notesSlide8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41.png" /><Relationship Id="rId5" Type="http://schemas.openxmlformats.org/officeDocument/2006/relationships/image" Target="../media/image40.png" /><Relationship Id="rId4" Type="http://schemas.openxmlformats.org/officeDocument/2006/relationships/image" Target="../media/image39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 /><Relationship Id="rId7" Type="http://schemas.openxmlformats.org/officeDocument/2006/relationships/image" Target="../media/image22.png" /><Relationship Id="rId2" Type="http://schemas.openxmlformats.org/officeDocument/2006/relationships/notesSlide" Target="../notesSlides/notesSlide9.xml" /><Relationship Id="rId1" Type="http://schemas.openxmlformats.org/officeDocument/2006/relationships/slideLayout" Target="../slideLayouts/slideLayout9.xml" /><Relationship Id="rId6" Type="http://schemas.openxmlformats.org/officeDocument/2006/relationships/image" Target="../media/image45.png" /><Relationship Id="rId5" Type="http://schemas.openxmlformats.org/officeDocument/2006/relationships/image" Target="../media/image44.png" /><Relationship Id="rId4" Type="http://schemas.openxmlformats.org/officeDocument/2006/relationships/image" Target="../media/image4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CB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 rot="-5400000">
            <a:off x="2754435" y="-1114504"/>
            <a:ext cx="3453435" cy="7507466"/>
          </a:xfrm>
          <a:custGeom>
            <a:avLst/>
            <a:gdLst/>
            <a:ahLst/>
            <a:cxnLst/>
            <a:rect l="l" t="t" r="r" b="b"/>
            <a:pathLst>
              <a:path w="6906869" h="15014932" extrusionOk="0">
                <a:moveTo>
                  <a:pt x="0" y="0"/>
                </a:moveTo>
                <a:lnTo>
                  <a:pt x="6906869" y="0"/>
                </a:lnTo>
                <a:lnTo>
                  <a:pt x="6906869" y="15014932"/>
                </a:lnTo>
                <a:lnTo>
                  <a:pt x="0" y="150149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0" name="Google Shape;70;p11"/>
          <p:cNvSpPr/>
          <p:nvPr/>
        </p:nvSpPr>
        <p:spPr>
          <a:xfrm>
            <a:off x="7625318" y="2590395"/>
            <a:ext cx="1531443" cy="2554839"/>
          </a:xfrm>
          <a:custGeom>
            <a:avLst/>
            <a:gdLst/>
            <a:ahLst/>
            <a:cxnLst/>
            <a:rect l="l" t="t" r="r" b="b"/>
            <a:pathLst>
              <a:path w="3062887" h="6844439" extrusionOk="0">
                <a:moveTo>
                  <a:pt x="0" y="0"/>
                </a:moveTo>
                <a:lnTo>
                  <a:pt x="3062887" y="0"/>
                </a:lnTo>
                <a:lnTo>
                  <a:pt x="3062887" y="6844439"/>
                </a:lnTo>
                <a:lnTo>
                  <a:pt x="0" y="68444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1" name="Google Shape;71;p11"/>
          <p:cNvSpPr/>
          <p:nvPr/>
        </p:nvSpPr>
        <p:spPr>
          <a:xfrm rot="5968493">
            <a:off x="458701" y="-332334"/>
            <a:ext cx="1611284" cy="2519828"/>
          </a:xfrm>
          <a:custGeom>
            <a:avLst/>
            <a:gdLst/>
            <a:ahLst/>
            <a:cxnLst/>
            <a:rect l="l" t="t" r="r" b="b"/>
            <a:pathLst>
              <a:path w="5072315" h="8164692" extrusionOk="0">
                <a:moveTo>
                  <a:pt x="0" y="0"/>
                </a:moveTo>
                <a:lnTo>
                  <a:pt x="5072315" y="0"/>
                </a:lnTo>
                <a:lnTo>
                  <a:pt x="5072315" y="8164692"/>
                </a:lnTo>
                <a:lnTo>
                  <a:pt x="0" y="81646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2" name="Google Shape;72;p11"/>
          <p:cNvSpPr/>
          <p:nvPr/>
        </p:nvSpPr>
        <p:spPr>
          <a:xfrm>
            <a:off x="39569" y="2639229"/>
            <a:ext cx="2449547" cy="2554839"/>
          </a:xfrm>
          <a:custGeom>
            <a:avLst/>
            <a:gdLst/>
            <a:ahLst/>
            <a:cxnLst/>
            <a:rect l="l" t="t" r="r" b="b"/>
            <a:pathLst>
              <a:path w="6261757" h="5752989" extrusionOk="0">
                <a:moveTo>
                  <a:pt x="0" y="0"/>
                </a:moveTo>
                <a:lnTo>
                  <a:pt x="6261757" y="0"/>
                </a:lnTo>
                <a:lnTo>
                  <a:pt x="6261757" y="5752989"/>
                </a:lnTo>
                <a:lnTo>
                  <a:pt x="0" y="57529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3" name="Google Shape;73;p11"/>
          <p:cNvSpPr/>
          <p:nvPr/>
        </p:nvSpPr>
        <p:spPr>
          <a:xfrm>
            <a:off x="6171983" y="-111009"/>
            <a:ext cx="2837793" cy="2057400"/>
          </a:xfrm>
          <a:custGeom>
            <a:avLst/>
            <a:gdLst/>
            <a:ahLst/>
            <a:cxnLst/>
            <a:rect l="l" t="t" r="r" b="b"/>
            <a:pathLst>
              <a:path w="5675586" h="4114800" extrusionOk="0">
                <a:moveTo>
                  <a:pt x="0" y="0"/>
                </a:moveTo>
                <a:lnTo>
                  <a:pt x="5675586" y="0"/>
                </a:lnTo>
                <a:lnTo>
                  <a:pt x="56755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4" name="Google Shape;74;p11"/>
          <p:cNvSpPr/>
          <p:nvPr/>
        </p:nvSpPr>
        <p:spPr>
          <a:xfrm>
            <a:off x="3783980" y="3898426"/>
            <a:ext cx="1714266" cy="1202154"/>
          </a:xfrm>
          <a:custGeom>
            <a:avLst/>
            <a:gdLst/>
            <a:ahLst/>
            <a:cxnLst/>
            <a:rect l="l" t="t" r="r" b="b"/>
            <a:pathLst>
              <a:path w="5064369" h="4114800" extrusionOk="0">
                <a:moveTo>
                  <a:pt x="0" y="0"/>
                </a:moveTo>
                <a:lnTo>
                  <a:pt x="5064369" y="0"/>
                </a:lnTo>
                <a:lnTo>
                  <a:pt x="506436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5" name="Google Shape;75;p11"/>
          <p:cNvSpPr/>
          <p:nvPr/>
        </p:nvSpPr>
        <p:spPr>
          <a:xfrm rot="887810">
            <a:off x="4032314" y="154785"/>
            <a:ext cx="1378107" cy="1278194"/>
          </a:xfrm>
          <a:custGeom>
            <a:avLst/>
            <a:gdLst/>
            <a:ahLst/>
            <a:cxnLst/>
            <a:rect l="l" t="t" r="r" b="b"/>
            <a:pathLst>
              <a:path w="2756213" h="2556387" extrusionOk="0">
                <a:moveTo>
                  <a:pt x="0" y="0"/>
                </a:moveTo>
                <a:lnTo>
                  <a:pt x="2756213" y="0"/>
                </a:lnTo>
                <a:lnTo>
                  <a:pt x="2756213" y="2556387"/>
                </a:lnTo>
                <a:lnTo>
                  <a:pt x="0" y="2556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76" name="Google Shape;76;p11"/>
          <p:cNvSpPr txBox="1"/>
          <p:nvPr/>
        </p:nvSpPr>
        <p:spPr>
          <a:xfrm>
            <a:off x="2180754" y="2529235"/>
            <a:ext cx="6235827" cy="133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 dirty="0">
                <a:solidFill>
                  <a:srgbClr val="5FBFE0"/>
                </a:solidFill>
                <a:latin typeface="Purple Purse"/>
                <a:sym typeface="Purple Purse"/>
              </a:rPr>
              <a:t>Portfolio</a:t>
            </a:r>
            <a:endParaRPr sz="700" dirty="0"/>
          </a:p>
        </p:txBody>
      </p:sp>
      <p:sp>
        <p:nvSpPr>
          <p:cNvPr id="77" name="Google Shape;77;p11"/>
          <p:cNvSpPr txBox="1"/>
          <p:nvPr/>
        </p:nvSpPr>
        <p:spPr>
          <a:xfrm>
            <a:off x="924782" y="1328663"/>
            <a:ext cx="5247201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>
                <a:solidFill>
                  <a:srgbClr val="595959"/>
                </a:solidFill>
                <a:latin typeface="Grand Hotel"/>
                <a:ea typeface="Grand Hotel"/>
                <a:cs typeface="Grand Hotel"/>
                <a:sym typeface="Grand Hotel"/>
              </a:rPr>
              <a:t>Digital</a:t>
            </a:r>
            <a:r>
              <a:rPr lang="en" sz="6600" b="0" i="0" u="none" strike="noStrike" cap="none" dirty="0">
                <a:solidFill>
                  <a:srgbClr val="595959"/>
                </a:solidFill>
                <a:latin typeface="Grand Hotel"/>
                <a:ea typeface="Grand Hotel"/>
                <a:cs typeface="Grand Hotel"/>
                <a:sym typeface="Grand Hotel"/>
              </a:rPr>
              <a:t> </a:t>
            </a:r>
            <a:endParaRPr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CFCC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2"/>
          <p:cNvSpPr/>
          <p:nvPr/>
        </p:nvSpPr>
        <p:spPr>
          <a:xfrm rot="19749542">
            <a:off x="-329455" y="3492556"/>
            <a:ext cx="1524195" cy="1622948"/>
          </a:xfrm>
          <a:custGeom>
            <a:avLst/>
            <a:gdLst/>
            <a:ahLst/>
            <a:cxnLst/>
            <a:rect l="l" t="t" r="r" b="b"/>
            <a:pathLst>
              <a:path w="6408801" h="8229600" extrusionOk="0">
                <a:moveTo>
                  <a:pt x="0" y="0"/>
                </a:moveTo>
                <a:lnTo>
                  <a:pt x="6408801" y="0"/>
                </a:lnTo>
                <a:lnTo>
                  <a:pt x="640880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7" name="Google Shape;297;p22"/>
          <p:cNvSpPr txBox="1"/>
          <p:nvPr/>
        </p:nvSpPr>
        <p:spPr>
          <a:xfrm>
            <a:off x="870307" y="189581"/>
            <a:ext cx="5433057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595959"/>
                </a:solidFill>
                <a:latin typeface="Purple Purse"/>
                <a:sym typeface="Purple Purse"/>
              </a:rPr>
              <a:t>Results and Screenshot</a:t>
            </a:r>
            <a:endParaRPr sz="300" dirty="0"/>
          </a:p>
        </p:txBody>
      </p:sp>
      <p:sp>
        <p:nvSpPr>
          <p:cNvPr id="303" name="Google Shape;303;p22"/>
          <p:cNvSpPr/>
          <p:nvPr/>
        </p:nvSpPr>
        <p:spPr>
          <a:xfrm rot="-8231938">
            <a:off x="7644894" y="306318"/>
            <a:ext cx="1675508" cy="572719"/>
          </a:xfrm>
          <a:custGeom>
            <a:avLst/>
            <a:gdLst/>
            <a:ahLst/>
            <a:cxnLst/>
            <a:rect l="l" t="t" r="r" b="b"/>
            <a:pathLst>
              <a:path w="3351015" h="1145438" extrusionOk="0">
                <a:moveTo>
                  <a:pt x="0" y="0"/>
                </a:moveTo>
                <a:lnTo>
                  <a:pt x="3351016" y="0"/>
                </a:lnTo>
                <a:lnTo>
                  <a:pt x="3351016" y="1145438"/>
                </a:lnTo>
                <a:lnTo>
                  <a:pt x="0" y="1145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96" name="Google Shape;296;p22"/>
          <p:cNvSpPr/>
          <p:nvPr/>
        </p:nvSpPr>
        <p:spPr>
          <a:xfrm rot="-716807">
            <a:off x="8239207" y="4018994"/>
            <a:ext cx="1019126" cy="1081186"/>
          </a:xfrm>
          <a:custGeom>
            <a:avLst/>
            <a:gdLst/>
            <a:ahLst/>
            <a:cxnLst/>
            <a:rect l="l" t="t" r="r" b="b"/>
            <a:pathLst>
              <a:path w="2594560" h="2594560" extrusionOk="0">
                <a:moveTo>
                  <a:pt x="0" y="0"/>
                </a:moveTo>
                <a:lnTo>
                  <a:pt x="2594560" y="0"/>
                </a:lnTo>
                <a:lnTo>
                  <a:pt x="2594560" y="2594561"/>
                </a:lnTo>
                <a:lnTo>
                  <a:pt x="0" y="25945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C526B3-0445-AE87-9048-4EE743762D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696" y="1441403"/>
            <a:ext cx="6096000" cy="22606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D034D6-70D3-4A93-DEF8-3ED3F5B3AD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8975" y="2007489"/>
            <a:ext cx="1058418" cy="135753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402;p27">
            <a:extLst>
              <a:ext uri="{FF2B5EF4-FFF2-40B4-BE49-F238E27FC236}">
                <a16:creationId xmlns:a16="http://schemas.microsoft.com/office/drawing/2014/main" id="{9336F4C0-9406-505E-10A3-855B48854084}"/>
              </a:ext>
            </a:extLst>
          </p:cNvPr>
          <p:cNvSpPr/>
          <p:nvPr/>
        </p:nvSpPr>
        <p:spPr>
          <a:xfrm rot="680523">
            <a:off x="8183977" y="3929706"/>
            <a:ext cx="1013971" cy="1125072"/>
          </a:xfrm>
          <a:custGeom>
            <a:avLst/>
            <a:gdLst/>
            <a:ahLst/>
            <a:cxnLst/>
            <a:rect l="l" t="t" r="r" b="b"/>
            <a:pathLst>
              <a:path w="2027942" h="2250143" extrusionOk="0">
                <a:moveTo>
                  <a:pt x="0" y="0"/>
                </a:moveTo>
                <a:lnTo>
                  <a:pt x="2027941" y="0"/>
                </a:lnTo>
                <a:lnTo>
                  <a:pt x="2027941" y="2250143"/>
                </a:lnTo>
                <a:lnTo>
                  <a:pt x="0" y="22501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" name="Google Shape;390;p27">
            <a:extLst>
              <a:ext uri="{FF2B5EF4-FFF2-40B4-BE49-F238E27FC236}">
                <a16:creationId xmlns:a16="http://schemas.microsoft.com/office/drawing/2014/main" id="{8AD548C5-C66A-6076-933C-196EB0877CFF}"/>
              </a:ext>
            </a:extLst>
          </p:cNvPr>
          <p:cNvSpPr/>
          <p:nvPr/>
        </p:nvSpPr>
        <p:spPr>
          <a:xfrm rot="-1827509">
            <a:off x="8026465" y="-4027"/>
            <a:ext cx="912894" cy="1055926"/>
          </a:xfrm>
          <a:custGeom>
            <a:avLst/>
            <a:gdLst/>
            <a:ahLst/>
            <a:cxnLst/>
            <a:rect l="l" t="t" r="r" b="b"/>
            <a:pathLst>
              <a:path w="1373236" h="1374954" extrusionOk="0">
                <a:moveTo>
                  <a:pt x="0" y="0"/>
                </a:moveTo>
                <a:lnTo>
                  <a:pt x="1373236" y="0"/>
                </a:lnTo>
                <a:lnTo>
                  <a:pt x="1373236" y="1374955"/>
                </a:lnTo>
                <a:lnTo>
                  <a:pt x="0" y="137495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" name="Google Shape;391;p27">
            <a:extLst>
              <a:ext uri="{FF2B5EF4-FFF2-40B4-BE49-F238E27FC236}">
                <a16:creationId xmlns:a16="http://schemas.microsoft.com/office/drawing/2014/main" id="{8BD30AA6-F01D-5C46-0F70-3656FB9F9CE5}"/>
              </a:ext>
            </a:extLst>
          </p:cNvPr>
          <p:cNvSpPr/>
          <p:nvPr/>
        </p:nvSpPr>
        <p:spPr>
          <a:xfrm rot="10529551">
            <a:off x="265285" y="1439477"/>
            <a:ext cx="334207" cy="2264546"/>
          </a:xfrm>
          <a:custGeom>
            <a:avLst/>
            <a:gdLst/>
            <a:ahLst/>
            <a:cxnLst/>
            <a:rect l="l" t="t" r="r" b="b"/>
            <a:pathLst>
              <a:path w="289577" h="2632523" extrusionOk="0">
                <a:moveTo>
                  <a:pt x="0" y="0"/>
                </a:moveTo>
                <a:lnTo>
                  <a:pt x="289577" y="0"/>
                </a:lnTo>
                <a:lnTo>
                  <a:pt x="289577" y="2632523"/>
                </a:lnTo>
                <a:lnTo>
                  <a:pt x="0" y="2632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A36779-09A7-8803-3CAD-8D4D11D6A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565150"/>
            <a:ext cx="60960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7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2;p19">
            <a:extLst>
              <a:ext uri="{FF2B5EF4-FFF2-40B4-BE49-F238E27FC236}">
                <a16:creationId xmlns:a16="http://schemas.microsoft.com/office/drawing/2014/main" id="{1EFD4EA3-2FF8-AC3B-5A02-E3FC59291BD5}"/>
              </a:ext>
            </a:extLst>
          </p:cNvPr>
          <p:cNvSpPr/>
          <p:nvPr/>
        </p:nvSpPr>
        <p:spPr>
          <a:xfrm>
            <a:off x="8078741" y="436880"/>
            <a:ext cx="1002653" cy="1782718"/>
          </a:xfrm>
          <a:custGeom>
            <a:avLst/>
            <a:gdLst/>
            <a:ahLst/>
            <a:cxnLst/>
            <a:rect l="l" t="t" r="r" b="b"/>
            <a:pathLst>
              <a:path w="3919347" h="8229600" extrusionOk="0">
                <a:moveTo>
                  <a:pt x="0" y="0"/>
                </a:moveTo>
                <a:lnTo>
                  <a:pt x="3919347" y="0"/>
                </a:lnTo>
                <a:lnTo>
                  <a:pt x="39193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0" name="Google Shape;214;p19">
            <a:extLst>
              <a:ext uri="{FF2B5EF4-FFF2-40B4-BE49-F238E27FC236}">
                <a16:creationId xmlns:a16="http://schemas.microsoft.com/office/drawing/2014/main" id="{5EF0B4D2-0AFE-43E2-0096-5A2365E9E698}"/>
              </a:ext>
            </a:extLst>
          </p:cNvPr>
          <p:cNvSpPr/>
          <p:nvPr/>
        </p:nvSpPr>
        <p:spPr>
          <a:xfrm rot="18068285">
            <a:off x="13001" y="251477"/>
            <a:ext cx="786798" cy="327986"/>
          </a:xfrm>
          <a:custGeom>
            <a:avLst/>
            <a:gdLst/>
            <a:ahLst/>
            <a:cxnLst/>
            <a:rect l="l" t="t" r="r" b="b"/>
            <a:pathLst>
              <a:path w="2427585" h="1037792" extrusionOk="0">
                <a:moveTo>
                  <a:pt x="0" y="0"/>
                </a:moveTo>
                <a:lnTo>
                  <a:pt x="2427585" y="0"/>
                </a:lnTo>
                <a:lnTo>
                  <a:pt x="2427585" y="1037792"/>
                </a:lnTo>
                <a:lnTo>
                  <a:pt x="0" y="10377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" name="Google Shape;129;p14">
            <a:extLst>
              <a:ext uri="{FF2B5EF4-FFF2-40B4-BE49-F238E27FC236}">
                <a16:creationId xmlns:a16="http://schemas.microsoft.com/office/drawing/2014/main" id="{25400BF6-7890-96A9-B3FE-B71CC7D0ABD8}"/>
              </a:ext>
            </a:extLst>
          </p:cNvPr>
          <p:cNvSpPr/>
          <p:nvPr/>
        </p:nvSpPr>
        <p:spPr>
          <a:xfrm rot="1225355">
            <a:off x="85249" y="4047656"/>
            <a:ext cx="1067473" cy="1058414"/>
          </a:xfrm>
          <a:custGeom>
            <a:avLst/>
            <a:gdLst/>
            <a:ahLst/>
            <a:cxnLst/>
            <a:rect l="l" t="t" r="r" b="b"/>
            <a:pathLst>
              <a:path w="3945064" h="4114800" extrusionOk="0">
                <a:moveTo>
                  <a:pt x="0" y="0"/>
                </a:moveTo>
                <a:lnTo>
                  <a:pt x="3945064" y="0"/>
                </a:lnTo>
                <a:lnTo>
                  <a:pt x="39450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" name="Google Shape;313;p23">
            <a:extLst>
              <a:ext uri="{FF2B5EF4-FFF2-40B4-BE49-F238E27FC236}">
                <a16:creationId xmlns:a16="http://schemas.microsoft.com/office/drawing/2014/main" id="{439F18A2-B877-6027-EAB9-075C3E3FF75E}"/>
              </a:ext>
            </a:extLst>
          </p:cNvPr>
          <p:cNvSpPr/>
          <p:nvPr/>
        </p:nvSpPr>
        <p:spPr>
          <a:xfrm rot="8780064">
            <a:off x="7291756" y="4321001"/>
            <a:ext cx="2105687" cy="511724"/>
          </a:xfrm>
          <a:custGeom>
            <a:avLst/>
            <a:gdLst/>
            <a:ahLst/>
            <a:cxnLst/>
            <a:rect l="l" t="t" r="r" b="b"/>
            <a:pathLst>
              <a:path w="5350329" h="1404461" extrusionOk="0">
                <a:moveTo>
                  <a:pt x="0" y="0"/>
                </a:moveTo>
                <a:lnTo>
                  <a:pt x="5350329" y="0"/>
                </a:lnTo>
                <a:lnTo>
                  <a:pt x="5350329" y="1404461"/>
                </a:lnTo>
                <a:lnTo>
                  <a:pt x="0" y="1404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FBD4F0-E9BF-2721-C08F-570FD300D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6433" y="539750"/>
            <a:ext cx="5089263" cy="383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261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1DE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3"/>
          <p:cNvSpPr/>
          <p:nvPr/>
        </p:nvSpPr>
        <p:spPr>
          <a:xfrm rot="3466658">
            <a:off x="149341" y="4022775"/>
            <a:ext cx="1100898" cy="960504"/>
          </a:xfrm>
          <a:custGeom>
            <a:avLst/>
            <a:gdLst/>
            <a:ahLst/>
            <a:cxnLst/>
            <a:rect l="l" t="t" r="r" b="b"/>
            <a:pathLst>
              <a:path w="6096000" h="4114800" extrusionOk="0">
                <a:moveTo>
                  <a:pt x="0" y="0"/>
                </a:moveTo>
                <a:lnTo>
                  <a:pt x="6096000" y="0"/>
                </a:lnTo>
                <a:lnTo>
                  <a:pt x="6096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312" name="Google Shape;312;p23"/>
          <p:cNvSpPr/>
          <p:nvPr/>
        </p:nvSpPr>
        <p:spPr>
          <a:xfrm>
            <a:off x="0" y="0"/>
            <a:ext cx="1166007" cy="1136810"/>
          </a:xfrm>
          <a:custGeom>
            <a:avLst/>
            <a:gdLst/>
            <a:ahLst/>
            <a:cxnLst/>
            <a:rect l="l" t="t" r="r" b="b"/>
            <a:pathLst>
              <a:path w="5240938" h="5227835" extrusionOk="0">
                <a:moveTo>
                  <a:pt x="0" y="0"/>
                </a:moveTo>
                <a:lnTo>
                  <a:pt x="5240937" y="0"/>
                </a:lnTo>
                <a:lnTo>
                  <a:pt x="5240937" y="5227835"/>
                </a:lnTo>
                <a:lnTo>
                  <a:pt x="0" y="5227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14" name="Google Shape;314;p23"/>
          <p:cNvSpPr/>
          <p:nvPr/>
        </p:nvSpPr>
        <p:spPr>
          <a:xfrm>
            <a:off x="8229599" y="-15631"/>
            <a:ext cx="672123" cy="2090615"/>
          </a:xfrm>
          <a:custGeom>
            <a:avLst/>
            <a:gdLst/>
            <a:ahLst/>
            <a:cxnLst/>
            <a:rect l="l" t="t" r="r" b="b"/>
            <a:pathLst>
              <a:path w="2674620" h="8229600" extrusionOk="0">
                <a:moveTo>
                  <a:pt x="0" y="0"/>
                </a:moveTo>
                <a:lnTo>
                  <a:pt x="2674620" y="0"/>
                </a:lnTo>
                <a:lnTo>
                  <a:pt x="26746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" name="Google Shape;353;p25">
            <a:extLst>
              <a:ext uri="{FF2B5EF4-FFF2-40B4-BE49-F238E27FC236}">
                <a16:creationId xmlns:a16="http://schemas.microsoft.com/office/drawing/2014/main" id="{013A3F61-E20D-FA45-A0C9-3C43731B9443}"/>
              </a:ext>
            </a:extLst>
          </p:cNvPr>
          <p:cNvSpPr/>
          <p:nvPr/>
        </p:nvSpPr>
        <p:spPr>
          <a:xfrm rot="887810">
            <a:off x="3872898" y="179554"/>
            <a:ext cx="1190724" cy="818782"/>
          </a:xfrm>
          <a:custGeom>
            <a:avLst/>
            <a:gdLst/>
            <a:ahLst/>
            <a:cxnLst/>
            <a:rect l="l" t="t" r="r" b="b"/>
            <a:pathLst>
              <a:path w="3578913" h="3319442" extrusionOk="0">
                <a:moveTo>
                  <a:pt x="0" y="0"/>
                </a:moveTo>
                <a:lnTo>
                  <a:pt x="3578913" y="0"/>
                </a:lnTo>
                <a:lnTo>
                  <a:pt x="3578913" y="3319441"/>
                </a:lnTo>
                <a:lnTo>
                  <a:pt x="0" y="33194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A583D-F98E-5FD7-035B-6128C1F0CF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5792" y="1306645"/>
            <a:ext cx="4893056" cy="33750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ECB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4"/>
          <p:cNvSpPr/>
          <p:nvPr/>
        </p:nvSpPr>
        <p:spPr>
          <a:xfrm rot="-1637349">
            <a:off x="-117807" y="116818"/>
            <a:ext cx="1347231" cy="424994"/>
          </a:xfrm>
          <a:custGeom>
            <a:avLst/>
            <a:gdLst/>
            <a:ahLst/>
            <a:cxnLst/>
            <a:rect l="l" t="t" r="r" b="b"/>
            <a:pathLst>
              <a:path w="2694463" h="849988" extrusionOk="0">
                <a:moveTo>
                  <a:pt x="0" y="0"/>
                </a:moveTo>
                <a:lnTo>
                  <a:pt x="2694463" y="0"/>
                </a:lnTo>
                <a:lnTo>
                  <a:pt x="2694463" y="849988"/>
                </a:lnTo>
                <a:lnTo>
                  <a:pt x="0" y="8499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2" name="Google Shape;332;p24"/>
          <p:cNvSpPr/>
          <p:nvPr/>
        </p:nvSpPr>
        <p:spPr>
          <a:xfrm rot="-793765">
            <a:off x="131648" y="4049443"/>
            <a:ext cx="848321" cy="1010394"/>
          </a:xfrm>
          <a:custGeom>
            <a:avLst/>
            <a:gdLst/>
            <a:ahLst/>
            <a:cxnLst/>
            <a:rect l="l" t="t" r="r" b="b"/>
            <a:pathLst>
              <a:path w="1863854" h="2720955" extrusionOk="0">
                <a:moveTo>
                  <a:pt x="0" y="0"/>
                </a:moveTo>
                <a:lnTo>
                  <a:pt x="1863855" y="0"/>
                </a:lnTo>
                <a:lnTo>
                  <a:pt x="1863855" y="2720956"/>
                </a:lnTo>
                <a:lnTo>
                  <a:pt x="0" y="27209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31" name="Google Shape;331;p24"/>
          <p:cNvSpPr/>
          <p:nvPr/>
        </p:nvSpPr>
        <p:spPr>
          <a:xfrm rot="15718125">
            <a:off x="7819736" y="-10294"/>
            <a:ext cx="1382432" cy="1491837"/>
          </a:xfrm>
          <a:custGeom>
            <a:avLst/>
            <a:gdLst/>
            <a:ahLst/>
            <a:cxnLst/>
            <a:rect l="l" t="t" r="r" b="b"/>
            <a:pathLst>
              <a:path w="6261757" h="5752989" extrusionOk="0">
                <a:moveTo>
                  <a:pt x="0" y="0"/>
                </a:moveTo>
                <a:lnTo>
                  <a:pt x="6261757" y="0"/>
                </a:lnTo>
                <a:lnTo>
                  <a:pt x="6261757" y="5752989"/>
                </a:lnTo>
                <a:lnTo>
                  <a:pt x="0" y="57529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" name="Google Shape;341;p25">
            <a:extLst>
              <a:ext uri="{FF2B5EF4-FFF2-40B4-BE49-F238E27FC236}">
                <a16:creationId xmlns:a16="http://schemas.microsoft.com/office/drawing/2014/main" id="{CD538CB0-5002-8D9E-CA2B-ABE9EB5E12D0}"/>
              </a:ext>
            </a:extLst>
          </p:cNvPr>
          <p:cNvSpPr/>
          <p:nvPr/>
        </p:nvSpPr>
        <p:spPr>
          <a:xfrm rot="1085123">
            <a:off x="8409354" y="3908096"/>
            <a:ext cx="625992" cy="1177720"/>
          </a:xfrm>
          <a:custGeom>
            <a:avLst/>
            <a:gdLst/>
            <a:ahLst/>
            <a:cxnLst/>
            <a:rect l="l" t="t" r="r" b="b"/>
            <a:pathLst>
              <a:path w="2681857" h="5992976" extrusionOk="0">
                <a:moveTo>
                  <a:pt x="0" y="0"/>
                </a:moveTo>
                <a:lnTo>
                  <a:pt x="2681857" y="0"/>
                </a:lnTo>
                <a:lnTo>
                  <a:pt x="2681857" y="5992976"/>
                </a:lnTo>
                <a:lnTo>
                  <a:pt x="0" y="5992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043C9F-B9A4-674B-DCC2-27E2A921CA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584" y="1133464"/>
            <a:ext cx="7216726" cy="252585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ECB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5"/>
          <p:cNvSpPr/>
          <p:nvPr/>
        </p:nvSpPr>
        <p:spPr>
          <a:xfrm rot="18999895">
            <a:off x="7951600" y="3356260"/>
            <a:ext cx="867280" cy="1776761"/>
          </a:xfrm>
          <a:custGeom>
            <a:avLst/>
            <a:gdLst/>
            <a:ahLst/>
            <a:cxnLst/>
            <a:rect l="l" t="t" r="r" b="b"/>
            <a:pathLst>
              <a:path w="2681857" h="5992976" extrusionOk="0">
                <a:moveTo>
                  <a:pt x="0" y="0"/>
                </a:moveTo>
                <a:lnTo>
                  <a:pt x="2681857" y="0"/>
                </a:lnTo>
                <a:lnTo>
                  <a:pt x="2681857" y="5992976"/>
                </a:lnTo>
                <a:lnTo>
                  <a:pt x="0" y="59929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42" name="Google Shape;342;p25"/>
          <p:cNvSpPr/>
          <p:nvPr/>
        </p:nvSpPr>
        <p:spPr>
          <a:xfrm rot="9578850">
            <a:off x="7350302" y="265627"/>
            <a:ext cx="1775328" cy="1380694"/>
          </a:xfrm>
          <a:custGeom>
            <a:avLst/>
            <a:gdLst/>
            <a:ahLst/>
            <a:cxnLst/>
            <a:rect l="l" t="t" r="r" b="b"/>
            <a:pathLst>
              <a:path w="6893718" h="6462861" extrusionOk="0">
                <a:moveTo>
                  <a:pt x="0" y="0"/>
                </a:moveTo>
                <a:lnTo>
                  <a:pt x="6893718" y="0"/>
                </a:lnTo>
                <a:lnTo>
                  <a:pt x="6893718" y="6462861"/>
                </a:lnTo>
                <a:lnTo>
                  <a:pt x="0" y="64628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54" name="Google Shape;354;p25"/>
          <p:cNvSpPr/>
          <p:nvPr/>
        </p:nvSpPr>
        <p:spPr>
          <a:xfrm rot="500482">
            <a:off x="3766990" y="280665"/>
            <a:ext cx="1564124" cy="404537"/>
          </a:xfrm>
          <a:custGeom>
            <a:avLst/>
            <a:gdLst/>
            <a:ahLst/>
            <a:cxnLst/>
            <a:rect l="l" t="t" r="r" b="b"/>
            <a:pathLst>
              <a:path w="3489411" h="1100761" extrusionOk="0">
                <a:moveTo>
                  <a:pt x="0" y="0"/>
                </a:moveTo>
                <a:lnTo>
                  <a:pt x="3489411" y="0"/>
                </a:lnTo>
                <a:lnTo>
                  <a:pt x="3489411" y="1100761"/>
                </a:lnTo>
                <a:lnTo>
                  <a:pt x="0" y="11007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" name="Google Shape;389;p27">
            <a:extLst>
              <a:ext uri="{FF2B5EF4-FFF2-40B4-BE49-F238E27FC236}">
                <a16:creationId xmlns:a16="http://schemas.microsoft.com/office/drawing/2014/main" id="{264692E4-CCC5-81F4-8A17-3D70CF5FE4D9}"/>
              </a:ext>
            </a:extLst>
          </p:cNvPr>
          <p:cNvSpPr/>
          <p:nvPr/>
        </p:nvSpPr>
        <p:spPr>
          <a:xfrm rot="2952029">
            <a:off x="308631" y="3985262"/>
            <a:ext cx="751898" cy="1159653"/>
          </a:xfrm>
          <a:custGeom>
            <a:avLst/>
            <a:gdLst/>
            <a:ahLst/>
            <a:cxnLst/>
            <a:rect l="l" t="t" r="r" b="b"/>
            <a:pathLst>
              <a:path w="1279094" h="2084064" extrusionOk="0">
                <a:moveTo>
                  <a:pt x="0" y="0"/>
                </a:moveTo>
                <a:lnTo>
                  <a:pt x="1279095" y="0"/>
                </a:lnTo>
                <a:lnTo>
                  <a:pt x="1279095" y="2084064"/>
                </a:lnTo>
                <a:lnTo>
                  <a:pt x="0" y="20840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4F63DF-A376-63FE-5911-DD967523C4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8129" y="448686"/>
            <a:ext cx="4842495" cy="2814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274E16-2BBF-0329-B741-AA2BAF5D6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1376" y="4053411"/>
            <a:ext cx="6096000" cy="60735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ECB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6"/>
          <p:cNvSpPr/>
          <p:nvPr/>
        </p:nvSpPr>
        <p:spPr>
          <a:xfrm rot="-190451">
            <a:off x="524443" y="513677"/>
            <a:ext cx="7882782" cy="3929625"/>
          </a:xfrm>
          <a:custGeom>
            <a:avLst/>
            <a:gdLst/>
            <a:ahLst/>
            <a:cxnLst/>
            <a:rect l="l" t="t" r="r" b="b"/>
            <a:pathLst>
              <a:path w="15612438" h="6131430" extrusionOk="0">
                <a:moveTo>
                  <a:pt x="0" y="0"/>
                </a:moveTo>
                <a:lnTo>
                  <a:pt x="15612438" y="0"/>
                </a:lnTo>
                <a:lnTo>
                  <a:pt x="15612438" y="6131430"/>
                </a:lnTo>
                <a:lnTo>
                  <a:pt x="0" y="61314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361" name="Google Shape;361;p26"/>
          <p:cNvGrpSpPr/>
          <p:nvPr/>
        </p:nvGrpSpPr>
        <p:grpSpPr>
          <a:xfrm>
            <a:off x="117029" y="887066"/>
            <a:ext cx="6793221" cy="3320865"/>
            <a:chOff x="-2850790" y="-1092972"/>
            <a:chExt cx="15436392" cy="4610654"/>
          </a:xfrm>
        </p:grpSpPr>
        <p:sp>
          <p:nvSpPr>
            <p:cNvPr id="362" name="Google Shape;362;p26"/>
            <p:cNvSpPr txBox="1"/>
            <p:nvPr/>
          </p:nvSpPr>
          <p:spPr>
            <a:xfrm>
              <a:off x="-2850790" y="-1092972"/>
              <a:ext cx="10405058" cy="68370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200" b="1" i="1" dirty="0">
                  <a:solidFill>
                    <a:schemeClr val="accent1">
                      <a:lumMod val="75000"/>
                    </a:schemeClr>
                  </a:solidFill>
                  <a:latin typeface="Purple Purse"/>
                  <a:sym typeface="Purple Purse"/>
                </a:rPr>
                <a:t>Conclusion</a:t>
              </a:r>
              <a:endParaRPr sz="200" b="1" i="1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63" name="Google Shape;363;p26"/>
            <p:cNvSpPr txBox="1"/>
            <p:nvPr/>
          </p:nvSpPr>
          <p:spPr>
            <a:xfrm>
              <a:off x="745290" y="-251225"/>
              <a:ext cx="11840312" cy="3768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lvl="1" algn="ctr">
                <a:lnSpc>
                  <a:spcPct val="140000"/>
                </a:lnSpc>
              </a:pPr>
              <a:r>
                <a:rPr lang="en-US" sz="1800" i="1" dirty="0">
                  <a:solidFill>
                    <a:srgbClr val="FF00FF"/>
                  </a:solidFill>
                  <a:latin typeface="Berlin Sans FB" panose="020E0602020502020306" pitchFamily="34" charset="0"/>
                </a:rPr>
                <a:t>Achieved a modern, recruiter-friendly personal site with clear content architecture and accessible UI. Future upgrades: form backend/email API, projects page, SEO/meta tags, and cloud deployment. The utility-first workflow enabled rapid iteration and consistent theming without heavy tooling.</a:t>
              </a:r>
              <a:r>
                <a:rPr lang="en" sz="1800" b="0" i="1" u="none" strike="noStrike" cap="none" dirty="0">
                  <a:solidFill>
                    <a:srgbClr val="FF00FF"/>
                  </a:solidFill>
                  <a:latin typeface="Berlin Sans FB" panose="020E0602020502020306" pitchFamily="34" charset="0"/>
                  <a:ea typeface="Playfair Display"/>
                  <a:cs typeface="Playfair Display"/>
                  <a:sym typeface="Playfair Display"/>
                </a:rPr>
                <a:t>ion, or supporting message</a:t>
              </a:r>
              <a:endParaRPr sz="1200" i="1" dirty="0">
                <a:solidFill>
                  <a:srgbClr val="FF00FF"/>
                </a:solidFill>
                <a:latin typeface="Berlin Sans FB" panose="020E0602020502020306" pitchFamily="34" charset="0"/>
              </a:endParaRPr>
            </a:p>
          </p:txBody>
        </p:sp>
      </p:grpSp>
      <p:sp>
        <p:nvSpPr>
          <p:cNvPr id="364" name="Google Shape;364;p26"/>
          <p:cNvSpPr/>
          <p:nvPr/>
        </p:nvSpPr>
        <p:spPr>
          <a:xfrm rot="1422166">
            <a:off x="369418" y="3847267"/>
            <a:ext cx="1647251" cy="470643"/>
          </a:xfrm>
          <a:custGeom>
            <a:avLst/>
            <a:gdLst/>
            <a:ahLst/>
            <a:cxnLst/>
            <a:rect l="l" t="t" r="r" b="b"/>
            <a:pathLst>
              <a:path w="3294501" h="941286" extrusionOk="0">
                <a:moveTo>
                  <a:pt x="0" y="0"/>
                </a:moveTo>
                <a:lnTo>
                  <a:pt x="3294501" y="0"/>
                </a:lnTo>
                <a:lnTo>
                  <a:pt x="3294501" y="941286"/>
                </a:lnTo>
                <a:lnTo>
                  <a:pt x="0" y="941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5" name="Google Shape;365;p26"/>
          <p:cNvSpPr/>
          <p:nvPr/>
        </p:nvSpPr>
        <p:spPr>
          <a:xfrm rot="1470460">
            <a:off x="7162104" y="671461"/>
            <a:ext cx="1545676" cy="405740"/>
          </a:xfrm>
          <a:custGeom>
            <a:avLst/>
            <a:gdLst/>
            <a:ahLst/>
            <a:cxnLst/>
            <a:rect l="l" t="t" r="r" b="b"/>
            <a:pathLst>
              <a:path w="3091352" h="811480" extrusionOk="0">
                <a:moveTo>
                  <a:pt x="0" y="0"/>
                </a:moveTo>
                <a:lnTo>
                  <a:pt x="3091352" y="0"/>
                </a:lnTo>
                <a:lnTo>
                  <a:pt x="3091352" y="811480"/>
                </a:lnTo>
                <a:lnTo>
                  <a:pt x="0" y="8114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6" name="Google Shape;366;p26"/>
          <p:cNvSpPr/>
          <p:nvPr/>
        </p:nvSpPr>
        <p:spPr>
          <a:xfrm rot="-1064089">
            <a:off x="142903" y="3540380"/>
            <a:ext cx="453894" cy="1531230"/>
          </a:xfrm>
          <a:custGeom>
            <a:avLst/>
            <a:gdLst/>
            <a:ahLst/>
            <a:cxnLst/>
            <a:rect l="l" t="t" r="r" b="b"/>
            <a:pathLst>
              <a:path w="1172718" h="4114800" extrusionOk="0">
                <a:moveTo>
                  <a:pt x="0" y="0"/>
                </a:moveTo>
                <a:lnTo>
                  <a:pt x="1172718" y="0"/>
                </a:lnTo>
                <a:lnTo>
                  <a:pt x="117271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7" name="Google Shape;367;p26"/>
          <p:cNvSpPr/>
          <p:nvPr/>
        </p:nvSpPr>
        <p:spPr>
          <a:xfrm rot="-2287095">
            <a:off x="7133698" y="3167044"/>
            <a:ext cx="1867098" cy="1907141"/>
          </a:xfrm>
          <a:custGeom>
            <a:avLst/>
            <a:gdLst/>
            <a:ahLst/>
            <a:cxnLst/>
            <a:rect l="l" t="t" r="r" b="b"/>
            <a:pathLst>
              <a:path w="5461364" h="5681523" extrusionOk="0">
                <a:moveTo>
                  <a:pt x="0" y="0"/>
                </a:moveTo>
                <a:lnTo>
                  <a:pt x="5461364" y="0"/>
                </a:lnTo>
                <a:lnTo>
                  <a:pt x="5461364" y="5681523"/>
                </a:lnTo>
                <a:lnTo>
                  <a:pt x="0" y="5681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68" name="Google Shape;368;p26"/>
          <p:cNvSpPr/>
          <p:nvPr/>
        </p:nvSpPr>
        <p:spPr>
          <a:xfrm>
            <a:off x="117029" y="0"/>
            <a:ext cx="609330" cy="1825679"/>
          </a:xfrm>
          <a:custGeom>
            <a:avLst/>
            <a:gdLst/>
            <a:ahLst/>
            <a:cxnLst/>
            <a:rect l="l" t="t" r="r" b="b"/>
            <a:pathLst>
              <a:path w="2674620" h="8229600" extrusionOk="0">
                <a:moveTo>
                  <a:pt x="0" y="0"/>
                </a:moveTo>
                <a:lnTo>
                  <a:pt x="2674620" y="0"/>
                </a:lnTo>
                <a:lnTo>
                  <a:pt x="267462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ECB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"/>
          <p:cNvSpPr/>
          <p:nvPr/>
        </p:nvSpPr>
        <p:spPr>
          <a:xfrm>
            <a:off x="840725" y="562797"/>
            <a:ext cx="7680960" cy="4119390"/>
          </a:xfrm>
          <a:custGeom>
            <a:avLst/>
            <a:gdLst/>
            <a:ahLst/>
            <a:cxnLst/>
            <a:rect l="l" t="t" r="r" b="b"/>
            <a:pathLst>
              <a:path w="5162204" h="10287000" extrusionOk="0">
                <a:moveTo>
                  <a:pt x="0" y="0"/>
                </a:moveTo>
                <a:lnTo>
                  <a:pt x="5162203" y="0"/>
                </a:lnTo>
                <a:lnTo>
                  <a:pt x="516220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78" name="Google Shape;378;p27"/>
          <p:cNvSpPr txBox="1"/>
          <p:nvPr/>
        </p:nvSpPr>
        <p:spPr>
          <a:xfrm>
            <a:off x="2519680" y="2082800"/>
            <a:ext cx="3909955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00B050"/>
                </a:solidFill>
                <a:latin typeface="Century" panose="02040604050505020304" pitchFamily="18" charset="0"/>
                <a:sym typeface="Playfair Display"/>
              </a:rPr>
              <a:t>PROJECT SOURCE CODE</a:t>
            </a:r>
            <a:endParaRPr sz="1600" b="1" dirty="0">
              <a:solidFill>
                <a:srgbClr val="00B050"/>
              </a:solidFill>
              <a:latin typeface="Century" panose="02040604050505020304" pitchFamily="18" charset="0"/>
            </a:endParaRPr>
          </a:p>
        </p:txBody>
      </p:sp>
      <p:sp>
        <p:nvSpPr>
          <p:cNvPr id="382" name="Google Shape;382;p27"/>
          <p:cNvSpPr/>
          <p:nvPr/>
        </p:nvSpPr>
        <p:spPr>
          <a:xfrm rot="1991311">
            <a:off x="234663" y="143015"/>
            <a:ext cx="1000161" cy="1243237"/>
          </a:xfrm>
          <a:custGeom>
            <a:avLst/>
            <a:gdLst/>
            <a:ahLst/>
            <a:cxnLst/>
            <a:rect l="l" t="t" r="r" b="b"/>
            <a:pathLst>
              <a:path w="1594164" h="2566059" extrusionOk="0">
                <a:moveTo>
                  <a:pt x="0" y="0"/>
                </a:moveTo>
                <a:lnTo>
                  <a:pt x="1594164" y="0"/>
                </a:lnTo>
                <a:lnTo>
                  <a:pt x="1594164" y="2566059"/>
                </a:lnTo>
                <a:lnTo>
                  <a:pt x="0" y="25660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5" name="Google Shape;385;p27"/>
          <p:cNvSpPr/>
          <p:nvPr/>
        </p:nvSpPr>
        <p:spPr>
          <a:xfrm rot="10800000">
            <a:off x="7483012" y="270439"/>
            <a:ext cx="1038673" cy="843922"/>
          </a:xfrm>
          <a:custGeom>
            <a:avLst/>
            <a:gdLst/>
            <a:ahLst/>
            <a:cxnLst/>
            <a:rect l="l" t="t" r="r" b="b"/>
            <a:pathLst>
              <a:path w="2077346" h="1687844" extrusionOk="0">
                <a:moveTo>
                  <a:pt x="0" y="0"/>
                </a:moveTo>
                <a:lnTo>
                  <a:pt x="2077346" y="0"/>
                </a:lnTo>
                <a:lnTo>
                  <a:pt x="2077346" y="1687844"/>
                </a:lnTo>
                <a:lnTo>
                  <a:pt x="0" y="1687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0" name="Google Shape;400;p27"/>
          <p:cNvSpPr/>
          <p:nvPr/>
        </p:nvSpPr>
        <p:spPr>
          <a:xfrm rot="1288067">
            <a:off x="401030" y="4134166"/>
            <a:ext cx="894347" cy="633869"/>
          </a:xfrm>
          <a:custGeom>
            <a:avLst/>
            <a:gdLst/>
            <a:ahLst/>
            <a:cxnLst/>
            <a:rect l="l" t="t" r="r" b="b"/>
            <a:pathLst>
              <a:path w="1788694" h="1267737" extrusionOk="0">
                <a:moveTo>
                  <a:pt x="0" y="0"/>
                </a:moveTo>
                <a:lnTo>
                  <a:pt x="1788694" y="0"/>
                </a:lnTo>
                <a:lnTo>
                  <a:pt x="1788694" y="1267737"/>
                </a:lnTo>
                <a:lnTo>
                  <a:pt x="0" y="12677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04" name="Google Shape;404;p27"/>
          <p:cNvSpPr/>
          <p:nvPr/>
        </p:nvSpPr>
        <p:spPr>
          <a:xfrm rot="1628606">
            <a:off x="4845631" y="3831239"/>
            <a:ext cx="621585" cy="870873"/>
          </a:xfrm>
          <a:custGeom>
            <a:avLst/>
            <a:gdLst/>
            <a:ahLst/>
            <a:cxnLst/>
            <a:rect l="l" t="t" r="r" b="b"/>
            <a:pathLst>
              <a:path w="1243171" h="1741746" extrusionOk="0">
                <a:moveTo>
                  <a:pt x="0" y="0"/>
                </a:moveTo>
                <a:lnTo>
                  <a:pt x="1243171" y="0"/>
                </a:lnTo>
                <a:lnTo>
                  <a:pt x="1243171" y="1741746"/>
                </a:lnTo>
                <a:lnTo>
                  <a:pt x="0" y="1741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" name="Google Shape;393;p27">
            <a:extLst>
              <a:ext uri="{FF2B5EF4-FFF2-40B4-BE49-F238E27FC236}">
                <a16:creationId xmlns:a16="http://schemas.microsoft.com/office/drawing/2014/main" id="{4A85D036-383D-E9E7-B0B9-BB077E461815}"/>
              </a:ext>
            </a:extLst>
          </p:cNvPr>
          <p:cNvSpPr/>
          <p:nvPr/>
        </p:nvSpPr>
        <p:spPr>
          <a:xfrm rot="1194630">
            <a:off x="7763860" y="2520058"/>
            <a:ext cx="978137" cy="2532580"/>
          </a:xfrm>
          <a:custGeom>
            <a:avLst/>
            <a:gdLst/>
            <a:ahLst/>
            <a:cxnLst/>
            <a:rect l="l" t="t" r="r" b="b"/>
            <a:pathLst>
              <a:path w="751222" h="2225843" extrusionOk="0">
                <a:moveTo>
                  <a:pt x="0" y="0"/>
                </a:moveTo>
                <a:lnTo>
                  <a:pt x="751222" y="0"/>
                </a:lnTo>
                <a:lnTo>
                  <a:pt x="751222" y="2225843"/>
                </a:lnTo>
                <a:lnTo>
                  <a:pt x="0" y="22258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D416C-C939-0D1A-687A-2BA43FF889DB}"/>
              </a:ext>
            </a:extLst>
          </p:cNvPr>
          <p:cNvSpPr txBox="1"/>
          <p:nvPr/>
        </p:nvSpPr>
        <p:spPr>
          <a:xfrm>
            <a:off x="1493520" y="1209040"/>
            <a:ext cx="2428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B0F0"/>
                </a:solidFill>
                <a:latin typeface="Britannic Bold" panose="020B0903060703020204" pitchFamily="34" charset="0"/>
              </a:rPr>
              <a:t>Github</a:t>
            </a:r>
            <a:r>
              <a:rPr lang="en-US" sz="2800" dirty="0">
                <a:solidFill>
                  <a:srgbClr val="00B0F0"/>
                </a:solidFill>
                <a:latin typeface="Britannic Bold" panose="020B0903060703020204" pitchFamily="34" charset="0"/>
              </a:rPr>
              <a:t> Link</a:t>
            </a:r>
            <a:endParaRPr lang="en-IN" sz="2800" dirty="0">
              <a:solidFill>
                <a:srgbClr val="00B0F0"/>
              </a:solidFill>
              <a:latin typeface="Britannic Bold" panose="020B0903060703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ECB"/>
        </a:solidFill>
        <a:effectLst/>
      </p:bgPr>
    </p:bg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8"/>
          <p:cNvSpPr/>
          <p:nvPr/>
        </p:nvSpPr>
        <p:spPr>
          <a:xfrm>
            <a:off x="625228" y="397438"/>
            <a:ext cx="7893544" cy="4348625"/>
          </a:xfrm>
          <a:custGeom>
            <a:avLst/>
            <a:gdLst/>
            <a:ahLst/>
            <a:cxnLst/>
            <a:rect l="l" t="t" r="r" b="b"/>
            <a:pathLst>
              <a:path w="15787087" h="8697250" extrusionOk="0">
                <a:moveTo>
                  <a:pt x="0" y="0"/>
                </a:moveTo>
                <a:lnTo>
                  <a:pt x="15787088" y="0"/>
                </a:lnTo>
                <a:lnTo>
                  <a:pt x="15787088" y="8697250"/>
                </a:lnTo>
                <a:lnTo>
                  <a:pt x="0" y="86972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17" name="Google Shape;417;p28"/>
          <p:cNvSpPr txBox="1"/>
          <p:nvPr/>
        </p:nvSpPr>
        <p:spPr>
          <a:xfrm>
            <a:off x="2181644" y="2209824"/>
            <a:ext cx="4100714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rgbClr val="AE0DC9"/>
                </a:solidFill>
                <a:latin typeface="Niagara Solid" panose="04020502070702020202" pitchFamily="82" charset="0"/>
                <a:ea typeface="Purple Purse"/>
                <a:cs typeface="Purple Purse"/>
                <a:sym typeface="Purple Purse"/>
              </a:rPr>
              <a:t>THANK YOU</a:t>
            </a:r>
            <a:r>
              <a:rPr lang="en" sz="5400" b="0" i="0" u="none" strike="noStrike" cap="none" dirty="0">
                <a:solidFill>
                  <a:srgbClr val="AE0DC9"/>
                </a:solidFill>
                <a:latin typeface="Niagara Solid" panose="04020502070702020202" pitchFamily="82" charset="0"/>
                <a:ea typeface="Purple Purse"/>
                <a:cs typeface="Purple Purse"/>
                <a:sym typeface="Purple Purse"/>
              </a:rPr>
              <a:t>! </a:t>
            </a:r>
            <a:endParaRPr dirty="0">
              <a:solidFill>
                <a:srgbClr val="AE0DC9"/>
              </a:solidFill>
              <a:latin typeface="Niagara Solid" panose="04020502070702020202" pitchFamily="82" charset="0"/>
            </a:endParaRPr>
          </a:p>
        </p:txBody>
      </p:sp>
      <p:sp>
        <p:nvSpPr>
          <p:cNvPr id="418" name="Google Shape;418;p28"/>
          <p:cNvSpPr/>
          <p:nvPr/>
        </p:nvSpPr>
        <p:spPr>
          <a:xfrm rot="2281414">
            <a:off x="-248683" y="3117116"/>
            <a:ext cx="1682572" cy="1688019"/>
          </a:xfrm>
          <a:custGeom>
            <a:avLst/>
            <a:gdLst/>
            <a:ahLst/>
            <a:cxnLst/>
            <a:rect l="l" t="t" r="r" b="b"/>
            <a:pathLst>
              <a:path w="5206670" h="4783628" extrusionOk="0">
                <a:moveTo>
                  <a:pt x="0" y="0"/>
                </a:moveTo>
                <a:lnTo>
                  <a:pt x="5206671" y="0"/>
                </a:lnTo>
                <a:lnTo>
                  <a:pt x="5206671" y="4783629"/>
                </a:lnTo>
                <a:lnTo>
                  <a:pt x="0" y="47836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0" name="Google Shape;420;p28"/>
          <p:cNvSpPr/>
          <p:nvPr/>
        </p:nvSpPr>
        <p:spPr>
          <a:xfrm rot="-2527300">
            <a:off x="7359555" y="3819125"/>
            <a:ext cx="1420595" cy="865804"/>
          </a:xfrm>
          <a:custGeom>
            <a:avLst/>
            <a:gdLst/>
            <a:ahLst/>
            <a:cxnLst/>
            <a:rect l="l" t="t" r="r" b="b"/>
            <a:pathLst>
              <a:path w="3762372" h="2666581" extrusionOk="0">
                <a:moveTo>
                  <a:pt x="0" y="0"/>
                </a:moveTo>
                <a:lnTo>
                  <a:pt x="3762372" y="0"/>
                </a:lnTo>
                <a:lnTo>
                  <a:pt x="3762372" y="2666581"/>
                </a:lnTo>
                <a:lnTo>
                  <a:pt x="0" y="26665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421" name="Google Shape;421;p28"/>
          <p:cNvSpPr/>
          <p:nvPr/>
        </p:nvSpPr>
        <p:spPr>
          <a:xfrm rot="500482">
            <a:off x="-139829" y="488048"/>
            <a:ext cx="1644455" cy="518756"/>
          </a:xfrm>
          <a:custGeom>
            <a:avLst/>
            <a:gdLst/>
            <a:ahLst/>
            <a:cxnLst/>
            <a:rect l="l" t="t" r="r" b="b"/>
            <a:pathLst>
              <a:path w="3288911" h="1037511" extrusionOk="0">
                <a:moveTo>
                  <a:pt x="0" y="0"/>
                </a:moveTo>
                <a:lnTo>
                  <a:pt x="3288910" y="0"/>
                </a:lnTo>
                <a:lnTo>
                  <a:pt x="3288910" y="1037511"/>
                </a:lnTo>
                <a:lnTo>
                  <a:pt x="0" y="10375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" name="Google Shape;384;p27">
            <a:extLst>
              <a:ext uri="{FF2B5EF4-FFF2-40B4-BE49-F238E27FC236}">
                <a16:creationId xmlns:a16="http://schemas.microsoft.com/office/drawing/2014/main" id="{69FE9E06-B64C-D50B-1F55-863B16728668}"/>
              </a:ext>
            </a:extLst>
          </p:cNvPr>
          <p:cNvSpPr/>
          <p:nvPr/>
        </p:nvSpPr>
        <p:spPr>
          <a:xfrm>
            <a:off x="7354742" y="279420"/>
            <a:ext cx="1164030" cy="843922"/>
          </a:xfrm>
          <a:custGeom>
            <a:avLst/>
            <a:gdLst/>
            <a:ahLst/>
            <a:cxnLst/>
            <a:rect l="l" t="t" r="r" b="b"/>
            <a:pathLst>
              <a:path w="2328060" h="1687844" extrusionOk="0">
                <a:moveTo>
                  <a:pt x="0" y="0"/>
                </a:moveTo>
                <a:lnTo>
                  <a:pt x="2328060" y="0"/>
                </a:lnTo>
                <a:lnTo>
                  <a:pt x="2328060" y="1687844"/>
                </a:lnTo>
                <a:lnTo>
                  <a:pt x="0" y="1687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ECB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/>
          <p:nvPr/>
        </p:nvSpPr>
        <p:spPr>
          <a:xfrm rot="-1827509">
            <a:off x="7395212" y="307545"/>
            <a:ext cx="941687" cy="1088393"/>
          </a:xfrm>
          <a:custGeom>
            <a:avLst/>
            <a:gdLst/>
            <a:ahLst/>
            <a:cxnLst/>
            <a:rect l="l" t="t" r="r" b="b"/>
            <a:pathLst>
              <a:path w="3059934" h="3063764" extrusionOk="0">
                <a:moveTo>
                  <a:pt x="0" y="0"/>
                </a:moveTo>
                <a:lnTo>
                  <a:pt x="3059934" y="0"/>
                </a:lnTo>
                <a:lnTo>
                  <a:pt x="3059934" y="3063764"/>
                </a:lnTo>
                <a:lnTo>
                  <a:pt x="0" y="30637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1" name="Google Shape;91;p12"/>
          <p:cNvSpPr txBox="1"/>
          <p:nvPr/>
        </p:nvSpPr>
        <p:spPr>
          <a:xfrm>
            <a:off x="-2653009" y="2147"/>
            <a:ext cx="9524058" cy="105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>
                <a:solidFill>
                  <a:srgbClr val="595959"/>
                </a:solidFill>
                <a:latin typeface="Purple Purse"/>
                <a:sym typeface="Purple Purse"/>
              </a:rPr>
              <a:t>Project title:</a:t>
            </a:r>
            <a:endParaRPr sz="700" dirty="0"/>
          </a:p>
        </p:txBody>
      </p:sp>
      <p:sp>
        <p:nvSpPr>
          <p:cNvPr id="2" name="Google Shape;104;p13">
            <a:extLst>
              <a:ext uri="{FF2B5EF4-FFF2-40B4-BE49-F238E27FC236}">
                <a16:creationId xmlns:a16="http://schemas.microsoft.com/office/drawing/2014/main" id="{939D8ADC-CF0F-D2A0-E0FE-9ADFB65D75B0}"/>
              </a:ext>
            </a:extLst>
          </p:cNvPr>
          <p:cNvSpPr/>
          <p:nvPr/>
        </p:nvSpPr>
        <p:spPr>
          <a:xfrm rot="255544">
            <a:off x="860266" y="1316112"/>
            <a:ext cx="7084492" cy="3460728"/>
          </a:xfrm>
          <a:custGeom>
            <a:avLst/>
            <a:gdLst/>
            <a:ahLst/>
            <a:cxnLst/>
            <a:rect l="l" t="t" r="r" b="b"/>
            <a:pathLst>
              <a:path w="5167014" h="7362326" extrusionOk="0">
                <a:moveTo>
                  <a:pt x="0" y="0"/>
                </a:moveTo>
                <a:lnTo>
                  <a:pt x="5167014" y="0"/>
                </a:lnTo>
                <a:lnTo>
                  <a:pt x="5167014" y="7362326"/>
                </a:lnTo>
                <a:lnTo>
                  <a:pt x="0" y="73623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92" name="Google Shape;92;p12"/>
          <p:cNvSpPr txBox="1"/>
          <p:nvPr/>
        </p:nvSpPr>
        <p:spPr>
          <a:xfrm>
            <a:off x="1922176" y="2061206"/>
            <a:ext cx="5650824" cy="1662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 NAME : </a:t>
            </a:r>
            <a:r>
              <a:rPr lang="en-US" sz="1800" b="1" dirty="0">
                <a:solidFill>
                  <a:srgbClr val="AE0D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MALAIYARASI M</a:t>
            </a:r>
            <a:endParaRPr lang="en-US" sz="2400" dirty="0">
              <a:solidFill>
                <a:srgbClr val="AE0DC9"/>
              </a:solidFill>
              <a:latin typeface="Baskerville Old Face" panose="02020602080505020303" pitchFamily="18" charset="0"/>
            </a:endParaRPr>
          </a:p>
          <a:p>
            <a:r>
              <a:rPr 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REGISTER NO AND NMID : </a:t>
            </a:r>
            <a:r>
              <a:rPr lang="en-US" b="1" dirty="0">
                <a:solidFill>
                  <a:srgbClr val="AE0DC9"/>
                </a:solidFill>
                <a:latin typeface="Arial Black" panose="020B0A04020102020204" pitchFamily="34" charset="0"/>
              </a:rPr>
              <a:t>2A8BB30EA4D3B58A87643A3077345D7C</a:t>
            </a:r>
            <a:endParaRPr lang="en-US" sz="1800" b="1" dirty="0">
              <a:solidFill>
                <a:srgbClr val="AE0DC9"/>
              </a:solidFill>
              <a:latin typeface="Arial Black" panose="020B0A04020102020204" pitchFamily="34" charset="0"/>
            </a:endParaRPr>
          </a:p>
          <a:p>
            <a:r>
              <a:rPr 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 : </a:t>
            </a:r>
            <a:r>
              <a:rPr lang="en-US" sz="1600" b="1" i="1" dirty="0">
                <a:solidFill>
                  <a:srgbClr val="AE0DC9"/>
                </a:solidFill>
                <a:latin typeface="Baskerville Old Face" panose="02020602080505020303" pitchFamily="18" charset="0"/>
              </a:rPr>
              <a:t>B.SC COMPUTER SCIENCE</a:t>
            </a:r>
            <a:endParaRPr lang="en-US" sz="2000" b="1" i="1" dirty="0">
              <a:solidFill>
                <a:srgbClr val="AE0DC9"/>
              </a:solidFill>
              <a:latin typeface="Baskerville Old Face" panose="02020602080505020303" pitchFamily="18" charset="0"/>
            </a:endParaRPr>
          </a:p>
          <a:p>
            <a:r>
              <a:rPr lang="en-US" sz="1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COLLEGE </a:t>
            </a:r>
            <a:r>
              <a:rPr lang="en-US" sz="2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r>
              <a:rPr lang="en-US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600" b="1" dirty="0">
                <a:solidFill>
                  <a:srgbClr val="AE0DC9"/>
                </a:solidFill>
                <a:latin typeface="Baskerville Old Face" panose="02020602080505020303" pitchFamily="18" charset="0"/>
              </a:rPr>
              <a:t>VEL TECH RANGA SANKU ARTS COLLEGE</a:t>
            </a:r>
            <a:br>
              <a:rPr lang="en-US" sz="1600" b="1" dirty="0">
                <a:solidFill>
                  <a:srgbClr val="AE0DC9"/>
                </a:solidFill>
                <a:latin typeface="Baskerville Old Face" panose="02020602080505020303" pitchFamily="18" charset="0"/>
              </a:rPr>
            </a:br>
            <a:r>
              <a:rPr lang="en-US" sz="1600" b="1" dirty="0">
                <a:solidFill>
                  <a:srgbClr val="AE0DC9"/>
                </a:solidFill>
                <a:latin typeface="Baskerville Old Face" panose="02020602080505020303" pitchFamily="18" charset="0"/>
              </a:rPr>
              <a:t>  		/ UNIVERSITY OF MADRAS</a:t>
            </a:r>
            <a:endParaRPr lang="en-IN" sz="2000" dirty="0">
              <a:solidFill>
                <a:srgbClr val="AE0DC9"/>
              </a:solidFill>
              <a:latin typeface="Baskerville Old Face" panose="02020602080505020303" pitchFamily="18" charset="0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3" name="Google Shape;212;p19">
            <a:extLst>
              <a:ext uri="{FF2B5EF4-FFF2-40B4-BE49-F238E27FC236}">
                <a16:creationId xmlns:a16="http://schemas.microsoft.com/office/drawing/2014/main" id="{189FB69F-8B32-9065-7765-7AC0898BB891}"/>
              </a:ext>
            </a:extLst>
          </p:cNvPr>
          <p:cNvSpPr/>
          <p:nvPr/>
        </p:nvSpPr>
        <p:spPr>
          <a:xfrm>
            <a:off x="0" y="2061206"/>
            <a:ext cx="1353039" cy="2726055"/>
          </a:xfrm>
          <a:custGeom>
            <a:avLst/>
            <a:gdLst/>
            <a:ahLst/>
            <a:cxnLst/>
            <a:rect l="l" t="t" r="r" b="b"/>
            <a:pathLst>
              <a:path w="3919347" h="8229600" extrusionOk="0">
                <a:moveTo>
                  <a:pt x="0" y="0"/>
                </a:moveTo>
                <a:lnTo>
                  <a:pt x="3919347" y="0"/>
                </a:lnTo>
                <a:lnTo>
                  <a:pt x="39193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CB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3"/>
          <p:cNvSpPr/>
          <p:nvPr/>
        </p:nvSpPr>
        <p:spPr>
          <a:xfrm rot="-310777">
            <a:off x="1004781" y="670321"/>
            <a:ext cx="6516710" cy="4022821"/>
          </a:xfrm>
          <a:custGeom>
            <a:avLst/>
            <a:gdLst/>
            <a:ahLst/>
            <a:cxnLst/>
            <a:rect l="l" t="t" r="r" b="b"/>
            <a:pathLst>
              <a:path w="5167014" h="7362326" extrusionOk="0">
                <a:moveTo>
                  <a:pt x="0" y="0"/>
                </a:moveTo>
                <a:lnTo>
                  <a:pt x="5167014" y="0"/>
                </a:lnTo>
                <a:lnTo>
                  <a:pt x="5167014" y="7362326"/>
                </a:lnTo>
                <a:lnTo>
                  <a:pt x="0" y="73623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06" name="Google Shape;106;p13"/>
          <p:cNvSpPr/>
          <p:nvPr/>
        </p:nvSpPr>
        <p:spPr>
          <a:xfrm rot="1433531">
            <a:off x="99455" y="72925"/>
            <a:ext cx="887760" cy="2493963"/>
          </a:xfrm>
          <a:custGeom>
            <a:avLst/>
            <a:gdLst/>
            <a:ahLst/>
            <a:cxnLst/>
            <a:rect l="l" t="t" r="r" b="b"/>
            <a:pathLst>
              <a:path w="2777490" h="8229600" extrusionOk="0">
                <a:moveTo>
                  <a:pt x="0" y="0"/>
                </a:moveTo>
                <a:lnTo>
                  <a:pt x="2777490" y="0"/>
                </a:lnTo>
                <a:lnTo>
                  <a:pt x="27774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07" name="Google Shape;107;p13"/>
          <p:cNvSpPr/>
          <p:nvPr/>
        </p:nvSpPr>
        <p:spPr>
          <a:xfrm rot="-630975">
            <a:off x="7985008" y="9864"/>
            <a:ext cx="994102" cy="1174033"/>
          </a:xfrm>
          <a:custGeom>
            <a:avLst/>
            <a:gdLst/>
            <a:ahLst/>
            <a:cxnLst/>
            <a:rect l="l" t="t" r="r" b="b"/>
            <a:pathLst>
              <a:path w="3302127" h="4114800" extrusionOk="0">
                <a:moveTo>
                  <a:pt x="0" y="0"/>
                </a:moveTo>
                <a:lnTo>
                  <a:pt x="3302127" y="0"/>
                </a:lnTo>
                <a:lnTo>
                  <a:pt x="330212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9" name="Google Shape;109;p13"/>
          <p:cNvSpPr/>
          <p:nvPr/>
        </p:nvSpPr>
        <p:spPr>
          <a:xfrm>
            <a:off x="3559912" y="4437787"/>
            <a:ext cx="2024175" cy="321338"/>
          </a:xfrm>
          <a:custGeom>
            <a:avLst/>
            <a:gdLst/>
            <a:ahLst/>
            <a:cxnLst/>
            <a:rect l="l" t="t" r="r" b="b"/>
            <a:pathLst>
              <a:path w="4048349" h="642675" extrusionOk="0">
                <a:moveTo>
                  <a:pt x="0" y="0"/>
                </a:moveTo>
                <a:lnTo>
                  <a:pt x="4048349" y="0"/>
                </a:lnTo>
                <a:lnTo>
                  <a:pt x="4048349" y="642676"/>
                </a:lnTo>
                <a:lnTo>
                  <a:pt x="0" y="6426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0" name="Google Shape;110;p13"/>
          <p:cNvSpPr/>
          <p:nvPr/>
        </p:nvSpPr>
        <p:spPr>
          <a:xfrm rot="-1223181">
            <a:off x="7796675" y="3634237"/>
            <a:ext cx="1101537" cy="1229727"/>
          </a:xfrm>
          <a:custGeom>
            <a:avLst/>
            <a:gdLst/>
            <a:ahLst/>
            <a:cxnLst/>
            <a:rect l="l" t="t" r="r" b="b"/>
            <a:pathLst>
              <a:path w="2290797" h="3338138" extrusionOk="0">
                <a:moveTo>
                  <a:pt x="0" y="0"/>
                </a:moveTo>
                <a:lnTo>
                  <a:pt x="2290797" y="0"/>
                </a:lnTo>
                <a:lnTo>
                  <a:pt x="2290797" y="3338138"/>
                </a:lnTo>
                <a:lnTo>
                  <a:pt x="0" y="33381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4" name="Google Shape;114;p13"/>
          <p:cNvSpPr txBox="1"/>
          <p:nvPr/>
        </p:nvSpPr>
        <p:spPr>
          <a:xfrm>
            <a:off x="2301436" y="1249352"/>
            <a:ext cx="4299100" cy="397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595959"/>
                </a:solidFill>
                <a:latin typeface="Grand Hotel"/>
                <a:sym typeface="Grand Hotel"/>
              </a:rPr>
              <a:t>1.Problem Statement</a:t>
            </a:r>
            <a:br>
              <a:rPr lang="en" sz="2400" dirty="0">
                <a:solidFill>
                  <a:srgbClr val="595959"/>
                </a:solidFill>
                <a:latin typeface="Grand Hotel"/>
                <a:sym typeface="Grand Hotel"/>
              </a:rPr>
            </a:br>
            <a:r>
              <a:rPr lang="en" sz="2400" dirty="0">
                <a:solidFill>
                  <a:srgbClr val="595959"/>
                </a:solidFill>
                <a:latin typeface="Grand Hotel"/>
                <a:sym typeface="Grand Hotel"/>
              </a:rPr>
              <a:t>2.Project overview</a:t>
            </a:r>
            <a:br>
              <a:rPr lang="en" sz="2400" dirty="0">
                <a:solidFill>
                  <a:srgbClr val="595959"/>
                </a:solidFill>
                <a:latin typeface="Grand Hotel"/>
                <a:sym typeface="Grand Hotel"/>
              </a:rPr>
            </a:br>
            <a:r>
              <a:rPr lang="en" sz="2400" dirty="0">
                <a:solidFill>
                  <a:srgbClr val="595959"/>
                </a:solidFill>
                <a:latin typeface="Grand Hotel"/>
                <a:sym typeface="Grand Hotel"/>
              </a:rPr>
              <a:t>3. End users</a:t>
            </a:r>
            <a:br>
              <a:rPr lang="en" sz="2400" dirty="0">
                <a:solidFill>
                  <a:srgbClr val="595959"/>
                </a:solidFill>
                <a:latin typeface="Grand Hotel"/>
                <a:sym typeface="Grand Hotel"/>
              </a:rPr>
            </a:br>
            <a:r>
              <a:rPr lang="en" sz="2400" dirty="0">
                <a:solidFill>
                  <a:srgbClr val="595959"/>
                </a:solidFill>
                <a:latin typeface="Grand Hotel"/>
                <a:sym typeface="Grand Hotel"/>
              </a:rPr>
              <a:t>4.Tools and Technologies</a:t>
            </a:r>
            <a:br>
              <a:rPr lang="en" sz="2400" dirty="0">
                <a:solidFill>
                  <a:srgbClr val="595959"/>
                </a:solidFill>
                <a:latin typeface="Grand Hotel"/>
                <a:sym typeface="Grand Hotel"/>
              </a:rPr>
            </a:br>
            <a:r>
              <a:rPr lang="en" sz="2400" dirty="0">
                <a:solidFill>
                  <a:srgbClr val="595959"/>
                </a:solidFill>
                <a:latin typeface="Grand Hotel"/>
                <a:sym typeface="Grand Hotel"/>
              </a:rPr>
              <a:t>5.Portfolio design and Layout</a:t>
            </a:r>
            <a:br>
              <a:rPr lang="en" sz="2400" dirty="0">
                <a:solidFill>
                  <a:srgbClr val="595959"/>
                </a:solidFill>
                <a:latin typeface="Grand Hotel"/>
                <a:sym typeface="Grand Hotel"/>
              </a:rPr>
            </a:br>
            <a:r>
              <a:rPr lang="en" sz="2400" dirty="0">
                <a:solidFill>
                  <a:srgbClr val="595959"/>
                </a:solidFill>
                <a:latin typeface="Grand Hotel"/>
                <a:sym typeface="Grand Hotel"/>
              </a:rPr>
              <a:t>6. Features and Layout</a:t>
            </a:r>
            <a:br>
              <a:rPr lang="en" sz="2400" dirty="0">
                <a:solidFill>
                  <a:srgbClr val="595959"/>
                </a:solidFill>
                <a:latin typeface="Grand Hotel"/>
                <a:sym typeface="Grand Hotel"/>
              </a:rPr>
            </a:br>
            <a:r>
              <a:rPr lang="en" sz="2400" dirty="0">
                <a:solidFill>
                  <a:srgbClr val="595959"/>
                </a:solidFill>
                <a:latin typeface="Grand Hotel"/>
                <a:sym typeface="Grand Hotel"/>
              </a:rPr>
              <a:t>7.Results and Screenshot</a:t>
            </a:r>
            <a:br>
              <a:rPr lang="en" sz="2400" dirty="0">
                <a:solidFill>
                  <a:srgbClr val="595959"/>
                </a:solidFill>
                <a:latin typeface="Grand Hotel"/>
                <a:sym typeface="Grand Hotel"/>
              </a:rPr>
            </a:br>
            <a:r>
              <a:rPr lang="en" sz="2400" dirty="0">
                <a:solidFill>
                  <a:srgbClr val="595959"/>
                </a:solidFill>
                <a:latin typeface="Grand Hotel"/>
                <a:sym typeface="Grand Hotel"/>
              </a:rPr>
              <a:t>8. Conclusion </a:t>
            </a:r>
            <a:br>
              <a:rPr lang="en" sz="2400" dirty="0">
                <a:solidFill>
                  <a:srgbClr val="595959"/>
                </a:solidFill>
                <a:latin typeface="Grand Hotel"/>
                <a:sym typeface="Grand Hotel"/>
              </a:rPr>
            </a:br>
            <a:r>
              <a:rPr lang="en" sz="2400" dirty="0">
                <a:solidFill>
                  <a:srgbClr val="595959"/>
                </a:solidFill>
                <a:latin typeface="Grand Hotel"/>
                <a:sym typeface="Grand Hotel"/>
              </a:rPr>
              <a:t>9.Github Link</a:t>
            </a:r>
          </a:p>
          <a:p>
            <a:pPr marL="0" marR="0" lvl="0" indent="0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rgbClr val="595959"/>
                </a:solidFill>
                <a:latin typeface="Grand Hotel"/>
                <a:sym typeface="Grand Hotel"/>
              </a:rPr>
              <a:t> </a:t>
            </a:r>
            <a:endParaRPr sz="700" dirty="0"/>
          </a:p>
        </p:txBody>
      </p:sp>
      <p:sp>
        <p:nvSpPr>
          <p:cNvPr id="118" name="Google Shape;118;p13"/>
          <p:cNvSpPr txBox="1"/>
          <p:nvPr/>
        </p:nvSpPr>
        <p:spPr>
          <a:xfrm>
            <a:off x="1454227" y="-46512"/>
            <a:ext cx="5146309" cy="861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dirty="0">
                <a:solidFill>
                  <a:srgbClr val="0070C0"/>
                </a:solidFill>
                <a:latin typeface="Purple Purse"/>
                <a:sym typeface="Purple Purse"/>
              </a:rPr>
              <a:t>Agenda</a:t>
            </a:r>
            <a:endParaRPr lang="en-IN" sz="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1DE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/>
          <p:nvPr/>
        </p:nvSpPr>
        <p:spPr>
          <a:xfrm>
            <a:off x="614743" y="213062"/>
            <a:ext cx="7644483" cy="4717376"/>
          </a:xfrm>
          <a:custGeom>
            <a:avLst/>
            <a:gdLst/>
            <a:ahLst/>
            <a:cxnLst/>
            <a:rect l="l" t="t" r="r" b="b"/>
            <a:pathLst>
              <a:path w="9193442" h="13099465" extrusionOk="0">
                <a:moveTo>
                  <a:pt x="0" y="0"/>
                </a:moveTo>
                <a:lnTo>
                  <a:pt x="9193442" y="0"/>
                </a:lnTo>
                <a:lnTo>
                  <a:pt x="9193442" y="13099464"/>
                </a:lnTo>
                <a:lnTo>
                  <a:pt x="0" y="13099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25" name="Google Shape;125;p14"/>
          <p:cNvSpPr/>
          <p:nvPr/>
        </p:nvSpPr>
        <p:spPr>
          <a:xfrm>
            <a:off x="3024316" y="4305246"/>
            <a:ext cx="2240115" cy="505798"/>
          </a:xfrm>
          <a:custGeom>
            <a:avLst/>
            <a:gdLst/>
            <a:ahLst/>
            <a:cxnLst/>
            <a:rect l="l" t="t" r="r" b="b"/>
            <a:pathLst>
              <a:path w="6171545" h="1650888" extrusionOk="0">
                <a:moveTo>
                  <a:pt x="0" y="0"/>
                </a:moveTo>
                <a:lnTo>
                  <a:pt x="6171546" y="0"/>
                </a:lnTo>
                <a:lnTo>
                  <a:pt x="6171546" y="1650889"/>
                </a:lnTo>
                <a:lnTo>
                  <a:pt x="0" y="16508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6" name="Google Shape;126;p14"/>
          <p:cNvSpPr/>
          <p:nvPr/>
        </p:nvSpPr>
        <p:spPr>
          <a:xfrm rot="7835544">
            <a:off x="-277269" y="463359"/>
            <a:ext cx="1755175" cy="447119"/>
          </a:xfrm>
          <a:custGeom>
            <a:avLst/>
            <a:gdLst/>
            <a:ahLst/>
            <a:cxnLst/>
            <a:rect l="l" t="t" r="r" b="b"/>
            <a:pathLst>
              <a:path w="4566813" h="1073201" extrusionOk="0">
                <a:moveTo>
                  <a:pt x="0" y="0"/>
                </a:moveTo>
                <a:lnTo>
                  <a:pt x="4566813" y="0"/>
                </a:lnTo>
                <a:lnTo>
                  <a:pt x="4566813" y="1073201"/>
                </a:lnTo>
                <a:lnTo>
                  <a:pt x="0" y="107320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27" name="Google Shape;127;p14"/>
          <p:cNvSpPr/>
          <p:nvPr/>
        </p:nvSpPr>
        <p:spPr>
          <a:xfrm rot="1181486">
            <a:off x="8032497" y="221311"/>
            <a:ext cx="929367" cy="1242363"/>
          </a:xfrm>
          <a:custGeom>
            <a:avLst/>
            <a:gdLst/>
            <a:ahLst/>
            <a:cxnLst/>
            <a:rect l="l" t="t" r="r" b="b"/>
            <a:pathLst>
              <a:path w="3199153" h="4661790" extrusionOk="0">
                <a:moveTo>
                  <a:pt x="0" y="0"/>
                </a:moveTo>
                <a:lnTo>
                  <a:pt x="3199153" y="0"/>
                </a:lnTo>
                <a:lnTo>
                  <a:pt x="3199153" y="4661790"/>
                </a:lnTo>
                <a:lnTo>
                  <a:pt x="0" y="46617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8" name="Google Shape;128;p14"/>
          <p:cNvSpPr/>
          <p:nvPr/>
        </p:nvSpPr>
        <p:spPr>
          <a:xfrm>
            <a:off x="58757" y="3644715"/>
            <a:ext cx="1421117" cy="1411291"/>
          </a:xfrm>
          <a:custGeom>
            <a:avLst/>
            <a:gdLst/>
            <a:ahLst/>
            <a:cxnLst/>
            <a:rect l="l" t="t" r="r" b="b"/>
            <a:pathLst>
              <a:path w="6893718" h="6462861" extrusionOk="0">
                <a:moveTo>
                  <a:pt x="0" y="0"/>
                </a:moveTo>
                <a:lnTo>
                  <a:pt x="6893718" y="0"/>
                </a:lnTo>
                <a:lnTo>
                  <a:pt x="6893718" y="6462861"/>
                </a:lnTo>
                <a:lnTo>
                  <a:pt x="0" y="64628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9" name="Google Shape;129;p14"/>
          <p:cNvSpPr/>
          <p:nvPr/>
        </p:nvSpPr>
        <p:spPr>
          <a:xfrm rot="-480863">
            <a:off x="7935795" y="3815148"/>
            <a:ext cx="1156816" cy="1165910"/>
          </a:xfrm>
          <a:custGeom>
            <a:avLst/>
            <a:gdLst/>
            <a:ahLst/>
            <a:cxnLst/>
            <a:rect l="l" t="t" r="r" b="b"/>
            <a:pathLst>
              <a:path w="3945064" h="4114800" extrusionOk="0">
                <a:moveTo>
                  <a:pt x="0" y="0"/>
                </a:moveTo>
                <a:lnTo>
                  <a:pt x="3945064" y="0"/>
                </a:lnTo>
                <a:lnTo>
                  <a:pt x="39450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0" name="Google Shape;130;p14"/>
          <p:cNvSpPr txBox="1"/>
          <p:nvPr/>
        </p:nvSpPr>
        <p:spPr>
          <a:xfrm>
            <a:off x="1137656" y="762969"/>
            <a:ext cx="4126775" cy="77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  <a:latin typeface="Purple Purse"/>
                <a:sym typeface="Purple Purse"/>
              </a:rPr>
              <a:t>Problem Statement</a:t>
            </a:r>
            <a:endParaRPr sz="300" b="1" dirty="0">
              <a:solidFill>
                <a:schemeClr val="accent1"/>
              </a:solidFill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1341103" y="1578346"/>
            <a:ext cx="6509258" cy="27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i="1" dirty="0">
                <a:solidFill>
                  <a:schemeClr val="accent4"/>
                </a:solidFill>
                <a:latin typeface="Berlin Sans FB Demi" panose="020E0802020502020306" pitchFamily="34" charset="0"/>
              </a:rPr>
              <a:t>In today's digital era, traditional resumes are not enough to effectively showcase skills and projects.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i="1" dirty="0">
                <a:solidFill>
                  <a:schemeClr val="accent4"/>
                </a:solidFill>
                <a:latin typeface="Berlin Sans FB Demi" panose="020E0802020502020306" pitchFamily="34" charset="0"/>
              </a:rPr>
              <a:t>Many students and professionals lack a structured online presence to highlight their work and achievements.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600" i="1" dirty="0">
                <a:solidFill>
                  <a:schemeClr val="accent4"/>
                </a:solidFill>
                <a:latin typeface="Berlin Sans FB Demi" panose="020E0802020502020306" pitchFamily="34" charset="0"/>
              </a:rPr>
              <a:t>A digital portfolio offers an interactive and accessible solution to present skills, experiences, and accomplishments in a modern, engaging way</a:t>
            </a:r>
            <a:r>
              <a:rPr lang="en-US" sz="1600" i="1" dirty="0">
                <a:latin typeface="Berlin Sans FB Demi" panose="020E0802020502020306" pitchFamily="34" charset="0"/>
              </a:rPr>
              <a:t>.</a:t>
            </a: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ECB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5"/>
          <p:cNvGrpSpPr/>
          <p:nvPr/>
        </p:nvGrpSpPr>
        <p:grpSpPr>
          <a:xfrm>
            <a:off x="645853" y="391914"/>
            <a:ext cx="7540164" cy="4563216"/>
            <a:chOff x="0" y="-57510"/>
            <a:chExt cx="3846711" cy="870310"/>
          </a:xfrm>
        </p:grpSpPr>
        <p:sp>
          <p:nvSpPr>
            <p:cNvPr id="139" name="Google Shape;139;p15"/>
            <p:cNvSpPr/>
            <p:nvPr/>
          </p:nvSpPr>
          <p:spPr>
            <a:xfrm>
              <a:off x="0" y="-57510"/>
              <a:ext cx="3846711" cy="824920"/>
            </a:xfrm>
            <a:custGeom>
              <a:avLst/>
              <a:gdLst/>
              <a:ahLst/>
              <a:cxnLst/>
              <a:rect l="l" t="t" r="r" b="b"/>
              <a:pathLst>
                <a:path w="3846711" h="566953" extrusionOk="0">
                  <a:moveTo>
                    <a:pt x="0" y="0"/>
                  </a:moveTo>
                  <a:lnTo>
                    <a:pt x="3846711" y="0"/>
                  </a:lnTo>
                  <a:lnTo>
                    <a:pt x="3846711" y="566953"/>
                  </a:lnTo>
                  <a:lnTo>
                    <a:pt x="0" y="5669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0" name="Google Shape;140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" name="Google Shape;142;p15"/>
          <p:cNvGrpSpPr/>
          <p:nvPr/>
        </p:nvGrpSpPr>
        <p:grpSpPr>
          <a:xfrm rot="-2084031">
            <a:off x="5475121" y="3348516"/>
            <a:ext cx="3506301" cy="1615382"/>
            <a:chOff x="0" y="-38100"/>
            <a:chExt cx="1846941" cy="850900"/>
          </a:xfrm>
        </p:grpSpPr>
        <p:sp>
          <p:nvSpPr>
            <p:cNvPr id="143" name="Google Shape;143;p15"/>
            <p:cNvSpPr/>
            <p:nvPr/>
          </p:nvSpPr>
          <p:spPr>
            <a:xfrm>
              <a:off x="0" y="0"/>
              <a:ext cx="1846941" cy="106527"/>
            </a:xfrm>
            <a:custGeom>
              <a:avLst/>
              <a:gdLst/>
              <a:ahLst/>
              <a:cxnLst/>
              <a:rect l="l" t="t" r="r" b="b"/>
              <a:pathLst>
                <a:path w="1846941" h="106527" extrusionOk="0">
                  <a:moveTo>
                    <a:pt x="0" y="0"/>
                  </a:moveTo>
                  <a:lnTo>
                    <a:pt x="1846941" y="0"/>
                  </a:lnTo>
                  <a:lnTo>
                    <a:pt x="1846941" y="106527"/>
                  </a:lnTo>
                  <a:lnTo>
                    <a:pt x="0" y="106527"/>
                  </a:lnTo>
                  <a:close/>
                </a:path>
              </a:pathLst>
            </a:custGeom>
            <a:solidFill>
              <a:srgbClr val="EDCAB6"/>
            </a:solidFill>
            <a:ln>
              <a:noFill/>
            </a:ln>
          </p:spPr>
        </p:sp>
        <p:sp>
          <p:nvSpPr>
            <p:cNvPr id="144" name="Google Shape;144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" name="Google Shape;145;p15"/>
          <p:cNvGrpSpPr/>
          <p:nvPr/>
        </p:nvGrpSpPr>
        <p:grpSpPr>
          <a:xfrm rot="-2037666">
            <a:off x="5618797" y="3490093"/>
            <a:ext cx="3342002" cy="1615376"/>
            <a:chOff x="0" y="-38100"/>
            <a:chExt cx="1760396" cy="850900"/>
          </a:xfrm>
        </p:grpSpPr>
        <p:sp>
          <p:nvSpPr>
            <p:cNvPr id="146" name="Google Shape;146;p15"/>
            <p:cNvSpPr/>
            <p:nvPr/>
          </p:nvSpPr>
          <p:spPr>
            <a:xfrm>
              <a:off x="0" y="0"/>
              <a:ext cx="1760396" cy="164817"/>
            </a:xfrm>
            <a:custGeom>
              <a:avLst/>
              <a:gdLst/>
              <a:ahLst/>
              <a:cxnLst/>
              <a:rect l="l" t="t" r="r" b="b"/>
              <a:pathLst>
                <a:path w="1760396" h="164817" extrusionOk="0">
                  <a:moveTo>
                    <a:pt x="0" y="0"/>
                  </a:moveTo>
                  <a:lnTo>
                    <a:pt x="1760396" y="0"/>
                  </a:lnTo>
                  <a:lnTo>
                    <a:pt x="1760396" y="164817"/>
                  </a:lnTo>
                  <a:lnTo>
                    <a:pt x="0" y="164817"/>
                  </a:lnTo>
                  <a:close/>
                </a:path>
              </a:pathLst>
            </a:custGeom>
            <a:solidFill>
              <a:srgbClr val="EDCAB6"/>
            </a:solidFill>
            <a:ln>
              <a:noFill/>
            </a:ln>
          </p:spPr>
        </p:sp>
        <p:sp>
          <p:nvSpPr>
            <p:cNvPr id="147" name="Google Shape;147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8" name="Google Shape;148;p15"/>
          <p:cNvGrpSpPr/>
          <p:nvPr/>
        </p:nvGrpSpPr>
        <p:grpSpPr>
          <a:xfrm rot="-2037666">
            <a:off x="6414237" y="3571148"/>
            <a:ext cx="2397916" cy="1615376"/>
            <a:chOff x="0" y="-38100"/>
            <a:chExt cx="1263100" cy="850900"/>
          </a:xfrm>
        </p:grpSpPr>
        <p:sp>
          <p:nvSpPr>
            <p:cNvPr id="149" name="Google Shape;149;p15"/>
            <p:cNvSpPr/>
            <p:nvPr/>
          </p:nvSpPr>
          <p:spPr>
            <a:xfrm>
              <a:off x="0" y="0"/>
              <a:ext cx="1263100" cy="164817"/>
            </a:xfrm>
            <a:custGeom>
              <a:avLst/>
              <a:gdLst/>
              <a:ahLst/>
              <a:cxnLst/>
              <a:rect l="l" t="t" r="r" b="b"/>
              <a:pathLst>
                <a:path w="1263100" h="164817" extrusionOk="0">
                  <a:moveTo>
                    <a:pt x="0" y="0"/>
                  </a:moveTo>
                  <a:lnTo>
                    <a:pt x="1263100" y="0"/>
                  </a:lnTo>
                  <a:lnTo>
                    <a:pt x="1263100" y="164817"/>
                  </a:lnTo>
                  <a:lnTo>
                    <a:pt x="0" y="164817"/>
                  </a:lnTo>
                  <a:close/>
                </a:path>
              </a:pathLst>
            </a:custGeom>
            <a:solidFill>
              <a:srgbClr val="EDCAB6"/>
            </a:solidFill>
            <a:ln>
              <a:noFill/>
            </a:ln>
          </p:spPr>
        </p:sp>
        <p:sp>
          <p:nvSpPr>
            <p:cNvPr id="150" name="Google Shape;150;p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5"/>
          <p:cNvSpPr/>
          <p:nvPr/>
        </p:nvSpPr>
        <p:spPr>
          <a:xfrm rot="-1265804">
            <a:off x="-51542" y="3878541"/>
            <a:ext cx="1545123" cy="1030009"/>
          </a:xfrm>
          <a:custGeom>
            <a:avLst/>
            <a:gdLst/>
            <a:ahLst/>
            <a:cxnLst/>
            <a:rect l="l" t="t" r="r" b="b"/>
            <a:pathLst>
              <a:path w="4664572" h="3306015" extrusionOk="0">
                <a:moveTo>
                  <a:pt x="0" y="0"/>
                </a:moveTo>
                <a:lnTo>
                  <a:pt x="4664572" y="0"/>
                </a:lnTo>
                <a:lnTo>
                  <a:pt x="4664572" y="3306016"/>
                </a:lnTo>
                <a:lnTo>
                  <a:pt x="0" y="3306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2" name="Google Shape;152;p15"/>
          <p:cNvSpPr/>
          <p:nvPr/>
        </p:nvSpPr>
        <p:spPr>
          <a:xfrm rot="-7886940">
            <a:off x="8047840" y="-137666"/>
            <a:ext cx="560957" cy="1328882"/>
          </a:xfrm>
          <a:custGeom>
            <a:avLst/>
            <a:gdLst/>
            <a:ahLst/>
            <a:cxnLst/>
            <a:rect l="l" t="t" r="r" b="b"/>
            <a:pathLst>
              <a:path w="1471041" h="4114800" extrusionOk="0">
                <a:moveTo>
                  <a:pt x="0" y="0"/>
                </a:moveTo>
                <a:lnTo>
                  <a:pt x="1471041" y="0"/>
                </a:lnTo>
                <a:lnTo>
                  <a:pt x="147104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4" name="Google Shape;154;p15"/>
          <p:cNvSpPr txBox="1"/>
          <p:nvPr/>
        </p:nvSpPr>
        <p:spPr>
          <a:xfrm>
            <a:off x="503550" y="426535"/>
            <a:ext cx="5120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chemeClr val="tx2">
                    <a:lumMod val="50000"/>
                  </a:schemeClr>
                </a:solidFill>
                <a:latin typeface="Purple Purse"/>
                <a:sym typeface="Purple Purse"/>
              </a:rPr>
              <a:t>Problem Overview</a:t>
            </a:r>
            <a:endParaRPr sz="7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55" name="Google Shape;155;p15"/>
          <p:cNvSpPr txBox="1"/>
          <p:nvPr/>
        </p:nvSpPr>
        <p:spPr>
          <a:xfrm>
            <a:off x="1111943" y="1176834"/>
            <a:ext cx="6237645" cy="3078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600" b="1" dirty="0">
                <a:solidFill>
                  <a:srgbClr val="7030A0"/>
                </a:solidFill>
                <a:latin typeface="Century" panose="02040604050505020304" pitchFamily="18" charset="0"/>
              </a:rPr>
              <a:t>Brief summary: </a:t>
            </a:r>
            <a:r>
              <a:rPr lang="en-US" altLang="en-US" sz="1600" dirty="0">
                <a:solidFill>
                  <a:srgbClr val="7030A0"/>
                </a:solidFill>
                <a:latin typeface="Century" panose="02040604050505020304" pitchFamily="18" charset="0"/>
              </a:rPr>
              <a:t>This project is a digital portfolio to professionally present my background, skills, and creative work.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600" b="1" dirty="0">
                <a:solidFill>
                  <a:srgbClr val="7030A0"/>
                </a:solidFill>
                <a:latin typeface="Century" panose="02040604050505020304" pitchFamily="18" charset="0"/>
              </a:rPr>
              <a:t>Contains key sections: </a:t>
            </a:r>
            <a:r>
              <a:rPr lang="en-US" altLang="en-US" sz="1600" dirty="0">
                <a:solidFill>
                  <a:srgbClr val="7030A0"/>
                </a:solidFill>
                <a:latin typeface="Century" panose="02040604050505020304" pitchFamily="18" charset="0"/>
              </a:rPr>
              <a:t>About Me, Projects, Skills, and Contact for easy navigation.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600" b="1" dirty="0">
                <a:solidFill>
                  <a:srgbClr val="7030A0"/>
                </a:solidFill>
                <a:latin typeface="Century" panose="02040604050505020304" pitchFamily="18" charset="0"/>
              </a:rPr>
              <a:t>Main idea: </a:t>
            </a:r>
            <a:r>
              <a:rPr lang="en-US" altLang="en-US" sz="1600" dirty="0">
                <a:solidFill>
                  <a:srgbClr val="7030A0"/>
                </a:solidFill>
                <a:latin typeface="Century" panose="02040604050505020304" pitchFamily="18" charset="0"/>
              </a:rPr>
              <a:t>Showcase personal achievements, highlight technical expertise, and display completed projects in an organized manner</a:t>
            </a:r>
            <a:r>
              <a:rPr lang="en-US" altLang="en-US" sz="1600" b="1" dirty="0">
                <a:solidFill>
                  <a:srgbClr val="7030A0"/>
                </a:solidFill>
                <a:latin typeface="Century" panose="02040604050505020304" pitchFamily="18" charset="0"/>
              </a:rPr>
              <a:t>.</a:t>
            </a:r>
          </a:p>
          <a:p>
            <a:pPr marL="0" marR="0" lvl="1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ECB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6"/>
          <p:cNvSpPr/>
          <p:nvPr/>
        </p:nvSpPr>
        <p:spPr>
          <a:xfrm>
            <a:off x="854328" y="215549"/>
            <a:ext cx="7272859" cy="4508851"/>
          </a:xfrm>
          <a:custGeom>
            <a:avLst/>
            <a:gdLst/>
            <a:ahLst/>
            <a:cxnLst/>
            <a:rect l="l" t="t" r="r" b="b"/>
            <a:pathLst>
              <a:path w="6934029" h="13242069" extrusionOk="0">
                <a:moveTo>
                  <a:pt x="0" y="0"/>
                </a:moveTo>
                <a:lnTo>
                  <a:pt x="6934029" y="0"/>
                </a:lnTo>
                <a:lnTo>
                  <a:pt x="6934029" y="13242070"/>
                </a:lnTo>
                <a:lnTo>
                  <a:pt x="0" y="132420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3" name="Google Shape;163;p16"/>
          <p:cNvSpPr/>
          <p:nvPr/>
        </p:nvSpPr>
        <p:spPr>
          <a:xfrm rot="194046">
            <a:off x="3514457" y="617"/>
            <a:ext cx="1952600" cy="450392"/>
          </a:xfrm>
          <a:custGeom>
            <a:avLst/>
            <a:gdLst/>
            <a:ahLst/>
            <a:cxnLst/>
            <a:rect l="l" t="t" r="r" b="b"/>
            <a:pathLst>
              <a:path w="5350329" h="1404461" extrusionOk="0">
                <a:moveTo>
                  <a:pt x="0" y="0"/>
                </a:moveTo>
                <a:lnTo>
                  <a:pt x="5350330" y="0"/>
                </a:lnTo>
                <a:lnTo>
                  <a:pt x="5350330" y="1404461"/>
                </a:lnTo>
                <a:lnTo>
                  <a:pt x="0" y="1404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4" name="Google Shape;164;p16"/>
          <p:cNvSpPr/>
          <p:nvPr/>
        </p:nvSpPr>
        <p:spPr>
          <a:xfrm rot="470591">
            <a:off x="213879" y="4473824"/>
            <a:ext cx="1486886" cy="390308"/>
          </a:xfrm>
          <a:custGeom>
            <a:avLst/>
            <a:gdLst/>
            <a:ahLst/>
            <a:cxnLst/>
            <a:rect l="l" t="t" r="r" b="b"/>
            <a:pathLst>
              <a:path w="2973772" h="780615" extrusionOk="0">
                <a:moveTo>
                  <a:pt x="0" y="0"/>
                </a:moveTo>
                <a:lnTo>
                  <a:pt x="2973771" y="0"/>
                </a:lnTo>
                <a:lnTo>
                  <a:pt x="2973771" y="780615"/>
                </a:lnTo>
                <a:lnTo>
                  <a:pt x="0" y="780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5" name="Google Shape;165;p16"/>
          <p:cNvSpPr/>
          <p:nvPr/>
        </p:nvSpPr>
        <p:spPr>
          <a:xfrm rot="19908979">
            <a:off x="7192212" y="4254444"/>
            <a:ext cx="1562942" cy="514350"/>
          </a:xfrm>
          <a:custGeom>
            <a:avLst/>
            <a:gdLst/>
            <a:ahLst/>
            <a:cxnLst/>
            <a:rect l="l" t="t" r="r" b="b"/>
            <a:pathLst>
              <a:path w="3125884" h="1028700" extrusionOk="0">
                <a:moveTo>
                  <a:pt x="0" y="0"/>
                </a:moveTo>
                <a:lnTo>
                  <a:pt x="3125884" y="0"/>
                </a:lnTo>
                <a:lnTo>
                  <a:pt x="3125884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6" name="Google Shape;166;p16"/>
          <p:cNvSpPr/>
          <p:nvPr/>
        </p:nvSpPr>
        <p:spPr>
          <a:xfrm rot="-1368014">
            <a:off x="7663955" y="40930"/>
            <a:ext cx="1251433" cy="1591805"/>
          </a:xfrm>
          <a:custGeom>
            <a:avLst/>
            <a:gdLst/>
            <a:ahLst/>
            <a:cxnLst/>
            <a:rect l="l" t="t" r="r" b="b"/>
            <a:pathLst>
              <a:path w="2499741" h="4114800" extrusionOk="0">
                <a:moveTo>
                  <a:pt x="0" y="0"/>
                </a:moveTo>
                <a:lnTo>
                  <a:pt x="2499740" y="0"/>
                </a:lnTo>
                <a:lnTo>
                  <a:pt x="2499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7" name="Google Shape;167;p16"/>
          <p:cNvSpPr/>
          <p:nvPr/>
        </p:nvSpPr>
        <p:spPr>
          <a:xfrm rot="20091447">
            <a:off x="118939" y="80316"/>
            <a:ext cx="847009" cy="960774"/>
          </a:xfrm>
          <a:custGeom>
            <a:avLst/>
            <a:gdLst/>
            <a:ahLst/>
            <a:cxnLst/>
            <a:rect l="l" t="t" r="r" b="b"/>
            <a:pathLst>
              <a:path w="2168281" h="2169726" extrusionOk="0">
                <a:moveTo>
                  <a:pt x="0" y="0"/>
                </a:moveTo>
                <a:lnTo>
                  <a:pt x="2168281" y="0"/>
                </a:lnTo>
                <a:lnTo>
                  <a:pt x="2168281" y="2169726"/>
                </a:lnTo>
                <a:lnTo>
                  <a:pt x="0" y="2169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8" name="Google Shape;168;p16"/>
          <p:cNvSpPr txBox="1"/>
          <p:nvPr/>
        </p:nvSpPr>
        <p:spPr>
          <a:xfrm>
            <a:off x="739204" y="335780"/>
            <a:ext cx="368160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000" b="0" i="0" u="none" strike="noStrike" cap="none" dirty="0">
                <a:solidFill>
                  <a:srgbClr val="7030A0"/>
                </a:solidFill>
                <a:latin typeface="Purple Purse"/>
                <a:ea typeface="Purple Purse"/>
                <a:cs typeface="Purple Purse"/>
                <a:sym typeface="Purple Purse"/>
              </a:rPr>
              <a:t>End Users</a:t>
            </a:r>
            <a:endParaRPr lang="en-IN" sz="700" dirty="0">
              <a:solidFill>
                <a:srgbClr val="7030A0"/>
              </a:solidFill>
            </a:endParaRPr>
          </a:p>
        </p:txBody>
      </p:sp>
      <p:sp>
        <p:nvSpPr>
          <p:cNvPr id="169" name="Google Shape;169;p16"/>
          <p:cNvSpPr txBox="1"/>
          <p:nvPr/>
        </p:nvSpPr>
        <p:spPr>
          <a:xfrm>
            <a:off x="1295712" y="1085214"/>
            <a:ext cx="6384305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FF00FF"/>
                </a:solidFill>
                <a:latin typeface="Imprint MT Shadow" panose="04020605060303030202" pitchFamily="82" charset="0"/>
              </a:rPr>
              <a:t>Students: </a:t>
            </a:r>
            <a:r>
              <a:rPr lang="en-US" sz="1600" i="1" dirty="0">
                <a:solidFill>
                  <a:srgbClr val="FF00FF"/>
                </a:solidFill>
                <a:latin typeface="Imprint MT Shadow" panose="04020605060303030202" pitchFamily="82" charset="0"/>
              </a:rPr>
              <a:t>Showcase academic projects, assignments, and build resumes for further studies.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FF00FF"/>
                </a:solidFill>
                <a:latin typeface="Imprint MT Shadow" panose="04020605060303030202" pitchFamily="82" charset="0"/>
              </a:rPr>
              <a:t>Job Seekers: </a:t>
            </a:r>
            <a:r>
              <a:rPr lang="en-US" sz="1600" i="1" dirty="0">
                <a:solidFill>
                  <a:srgbClr val="FF00FF"/>
                </a:solidFill>
                <a:latin typeface="Imprint MT Shadow" panose="04020605060303030202" pitchFamily="82" charset="0"/>
              </a:rPr>
              <a:t>Share skills, experience, and portfolio with recruiters and employers.</a:t>
            </a: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FF00FF"/>
                </a:solidFill>
                <a:latin typeface="Imprint MT Shadow" panose="04020605060303030202" pitchFamily="82" charset="0"/>
              </a:rPr>
              <a:t>Freelancers: </a:t>
            </a:r>
            <a:r>
              <a:rPr lang="en-US" sz="1600" i="1" dirty="0">
                <a:solidFill>
                  <a:srgbClr val="FF00FF"/>
                </a:solidFill>
                <a:latin typeface="Imprint MT Shadow" panose="04020605060303030202" pitchFamily="82" charset="0"/>
              </a:rPr>
              <a:t>Present work samples and completed projects to attract potential clients.</a:t>
            </a:r>
            <a:endParaRPr lang="en-US" sz="1800" i="1" dirty="0">
              <a:solidFill>
                <a:srgbClr val="FF00FF"/>
              </a:solidFill>
              <a:latin typeface="Imprint MT Shadow" panose="04020605060303030202" pitchFamily="82" charset="0"/>
            </a:endParaRPr>
          </a:p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FF00FF"/>
                </a:solidFill>
                <a:latin typeface="Imprint MT Shadow" panose="04020605060303030202" pitchFamily="82" charset="0"/>
              </a:rPr>
              <a:t>Professionals: </a:t>
            </a:r>
            <a:r>
              <a:rPr lang="en-US" sz="1600" i="1" dirty="0">
                <a:solidFill>
                  <a:srgbClr val="FF00FF"/>
                </a:solidFill>
                <a:latin typeface="Imprint MT Shadow" panose="04020605060303030202" pitchFamily="82" charset="0"/>
              </a:rPr>
              <a:t>Highlight career achievements, and ongoing development</a:t>
            </a:r>
            <a:r>
              <a:rPr lang="en-US" sz="2400" i="1" dirty="0">
                <a:solidFill>
                  <a:srgbClr val="FF00FF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ECB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/>
          <p:nvPr/>
        </p:nvSpPr>
        <p:spPr>
          <a:xfrm rot="-5263154">
            <a:off x="2662669" y="-662190"/>
            <a:ext cx="3459206" cy="7668052"/>
          </a:xfrm>
          <a:custGeom>
            <a:avLst/>
            <a:gdLst/>
            <a:ahLst/>
            <a:cxnLst/>
            <a:rect l="l" t="t" r="r" b="b"/>
            <a:pathLst>
              <a:path w="5633677" h="10758758" extrusionOk="0">
                <a:moveTo>
                  <a:pt x="0" y="0"/>
                </a:moveTo>
                <a:lnTo>
                  <a:pt x="5633677" y="0"/>
                </a:lnTo>
                <a:lnTo>
                  <a:pt x="5633677" y="10758758"/>
                </a:lnTo>
                <a:lnTo>
                  <a:pt x="0" y="107587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78" name="Google Shape;178;p17"/>
          <p:cNvSpPr/>
          <p:nvPr/>
        </p:nvSpPr>
        <p:spPr>
          <a:xfrm>
            <a:off x="3155183" y="1129999"/>
            <a:ext cx="1966238" cy="470643"/>
          </a:xfrm>
          <a:custGeom>
            <a:avLst/>
            <a:gdLst/>
            <a:ahLst/>
            <a:cxnLst/>
            <a:rect l="l" t="t" r="r" b="b"/>
            <a:pathLst>
              <a:path w="3294501" h="941286" extrusionOk="0">
                <a:moveTo>
                  <a:pt x="0" y="0"/>
                </a:moveTo>
                <a:lnTo>
                  <a:pt x="3294501" y="0"/>
                </a:lnTo>
                <a:lnTo>
                  <a:pt x="3294501" y="941286"/>
                </a:lnTo>
                <a:lnTo>
                  <a:pt x="0" y="9412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9" name="Google Shape;179;p17"/>
          <p:cNvSpPr/>
          <p:nvPr/>
        </p:nvSpPr>
        <p:spPr>
          <a:xfrm rot="18682855">
            <a:off x="-165889" y="-110829"/>
            <a:ext cx="1421906" cy="1418394"/>
          </a:xfrm>
          <a:custGeom>
            <a:avLst/>
            <a:gdLst/>
            <a:ahLst/>
            <a:cxnLst/>
            <a:rect l="l" t="t" r="r" b="b"/>
            <a:pathLst>
              <a:path w="5759108" h="5255186" extrusionOk="0">
                <a:moveTo>
                  <a:pt x="0" y="0"/>
                </a:moveTo>
                <a:lnTo>
                  <a:pt x="5759108" y="0"/>
                </a:lnTo>
                <a:lnTo>
                  <a:pt x="5759108" y="5255186"/>
                </a:lnTo>
                <a:lnTo>
                  <a:pt x="0" y="5255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80" name="Google Shape;180;p17"/>
          <p:cNvSpPr/>
          <p:nvPr/>
        </p:nvSpPr>
        <p:spPr>
          <a:xfrm>
            <a:off x="7506119" y="3569120"/>
            <a:ext cx="1435534" cy="1384962"/>
          </a:xfrm>
          <a:custGeom>
            <a:avLst/>
            <a:gdLst/>
            <a:ahLst/>
            <a:cxnLst/>
            <a:rect l="l" t="t" r="r" b="b"/>
            <a:pathLst>
              <a:path w="6096472" h="4938142" extrusionOk="0">
                <a:moveTo>
                  <a:pt x="0" y="0"/>
                </a:moveTo>
                <a:lnTo>
                  <a:pt x="6096472" y="0"/>
                </a:lnTo>
                <a:lnTo>
                  <a:pt x="6096472" y="4938142"/>
                </a:lnTo>
                <a:lnTo>
                  <a:pt x="0" y="4938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85" name="Google Shape;185;p17"/>
          <p:cNvSpPr txBox="1"/>
          <p:nvPr/>
        </p:nvSpPr>
        <p:spPr>
          <a:xfrm>
            <a:off x="851907" y="1859542"/>
            <a:ext cx="7295882" cy="2366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b="1" dirty="0">
                <a:solidFill>
                  <a:srgbClr val="00B0F0"/>
                </a:solidFill>
                <a:latin typeface="Sitka Banner Semibold" pitchFamily="2" charset="0"/>
              </a:rPr>
              <a:t>HTML: </a:t>
            </a:r>
            <a:r>
              <a:rPr lang="en-IN" sz="1600" i="1" dirty="0">
                <a:solidFill>
                  <a:srgbClr val="00B0F0"/>
                </a:solidFill>
                <a:latin typeface="Sitka Banner Semibold" pitchFamily="2" charset="0"/>
              </a:rPr>
              <a:t>Builds the main structure of all portfolio pages and sections.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b="1" dirty="0">
                <a:solidFill>
                  <a:srgbClr val="00B0F0"/>
                </a:solidFill>
                <a:latin typeface="Sitka Banner Semibold" pitchFamily="2" charset="0"/>
              </a:rPr>
              <a:t>CSS: </a:t>
            </a:r>
            <a:r>
              <a:rPr lang="en-IN" sz="1600" i="1" dirty="0">
                <a:solidFill>
                  <a:srgbClr val="00B0F0"/>
                </a:solidFill>
                <a:latin typeface="Sitka Banner Semibold" pitchFamily="2" charset="0"/>
              </a:rPr>
              <a:t>Styles the portfolio with </a:t>
            </a:r>
            <a:r>
              <a:rPr lang="en-IN" sz="1600" i="1" dirty="0" err="1">
                <a:solidFill>
                  <a:srgbClr val="00B0F0"/>
                </a:solidFill>
                <a:latin typeface="Sitka Banner Semibold" pitchFamily="2" charset="0"/>
              </a:rPr>
              <a:t>colors</a:t>
            </a:r>
            <a:r>
              <a:rPr lang="en-IN" sz="1600" i="1" dirty="0">
                <a:solidFill>
                  <a:srgbClr val="00B0F0"/>
                </a:solidFill>
                <a:latin typeface="Sitka Banner Semibold" pitchFamily="2" charset="0"/>
              </a:rPr>
              <a:t>, layouts, and makes it responsive for all device sizes.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b="1" dirty="0">
                <a:solidFill>
                  <a:srgbClr val="00B0F0"/>
                </a:solidFill>
                <a:latin typeface="Sitka Banner Semibold" pitchFamily="2" charset="0"/>
              </a:rPr>
              <a:t>JavaScript: </a:t>
            </a:r>
            <a:r>
              <a:rPr lang="en-IN" sz="1600" i="1" dirty="0">
                <a:solidFill>
                  <a:srgbClr val="00B0F0"/>
                </a:solidFill>
                <a:latin typeface="Sitka Banner Semibold" pitchFamily="2" charset="0"/>
              </a:rPr>
              <a:t>Adds interactivity-navigation menu, animations, and form validation.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b="1" dirty="0">
                <a:solidFill>
                  <a:srgbClr val="00B0F0"/>
                </a:solidFill>
                <a:latin typeface="Sitka Banner Semibold" pitchFamily="2" charset="0"/>
              </a:rPr>
              <a:t>Code Editor: </a:t>
            </a:r>
            <a:r>
              <a:rPr lang="en-IN" sz="1600" i="1" dirty="0">
                <a:solidFill>
                  <a:srgbClr val="00B0F0"/>
                </a:solidFill>
                <a:latin typeface="Sitka Banner Semibold" pitchFamily="2" charset="0"/>
              </a:rPr>
              <a:t>Developed using VS Code for efficient coding.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IN" sz="1600" b="1" dirty="0">
                <a:solidFill>
                  <a:srgbClr val="00B0F0"/>
                </a:solidFill>
                <a:latin typeface="Sitka Banner Semibold" pitchFamily="2" charset="0"/>
              </a:rPr>
              <a:t>Hosting: </a:t>
            </a:r>
            <a:r>
              <a:rPr lang="en-IN" sz="1600" i="1" dirty="0">
                <a:solidFill>
                  <a:srgbClr val="00B0F0"/>
                </a:solidFill>
                <a:latin typeface="Sitka Banner Semibold" pitchFamily="2" charset="0"/>
              </a:rPr>
              <a:t>Published online using GitHub Pages for easy sharing and access.</a:t>
            </a:r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190" name="Google Shape;190;p17"/>
          <p:cNvSpPr txBox="1"/>
          <p:nvPr/>
        </p:nvSpPr>
        <p:spPr>
          <a:xfrm>
            <a:off x="1876432" y="164962"/>
            <a:ext cx="5487218" cy="86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IN" sz="2800" b="1" spc="10" dirty="0">
                <a:solidFill>
                  <a:srgbClr val="00B050"/>
                </a:solidFill>
                <a:latin typeface="Purple Purse" panose="020B0604020202020204" charset="0"/>
              </a:rPr>
              <a:t>TOOLS AND TECHNIQUES</a:t>
            </a:r>
            <a:r>
              <a:rPr lang="en" sz="2800" b="1" i="0" strike="noStrike" cap="none" dirty="0">
                <a:solidFill>
                  <a:srgbClr val="00B050"/>
                </a:solidFill>
                <a:latin typeface="Purple Purse" panose="020B0604020202020204" charset="0"/>
                <a:ea typeface="Purple Purse"/>
                <a:cs typeface="Purple Purse"/>
                <a:sym typeface="Purple Purse"/>
              </a:rPr>
              <a:t> </a:t>
            </a:r>
            <a:r>
              <a:rPr lang="en" sz="4900" b="1" i="0" u="none" strike="noStrike" cap="none" dirty="0">
                <a:solidFill>
                  <a:srgbClr val="00B050"/>
                </a:solidFill>
                <a:latin typeface="Purple Purse"/>
                <a:ea typeface="Purple Purse"/>
                <a:cs typeface="Purple Purse"/>
                <a:sym typeface="Purple Purse"/>
              </a:rPr>
              <a:t> </a:t>
            </a:r>
            <a:endParaRPr sz="7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E1DE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"/>
          <p:cNvSpPr/>
          <p:nvPr/>
        </p:nvSpPr>
        <p:spPr>
          <a:xfrm rot="5247873">
            <a:off x="2174026" y="-1370905"/>
            <a:ext cx="4596721" cy="7901185"/>
          </a:xfrm>
          <a:custGeom>
            <a:avLst/>
            <a:gdLst/>
            <a:ahLst/>
            <a:cxnLst/>
            <a:rect l="l" t="t" r="r" b="b"/>
            <a:pathLst>
              <a:path w="9193442" h="13099465" extrusionOk="0">
                <a:moveTo>
                  <a:pt x="0" y="0"/>
                </a:moveTo>
                <a:lnTo>
                  <a:pt x="9193442" y="0"/>
                </a:lnTo>
                <a:lnTo>
                  <a:pt x="9193442" y="13099464"/>
                </a:lnTo>
                <a:lnTo>
                  <a:pt x="0" y="1309946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7" name="Google Shape;197;p18"/>
          <p:cNvSpPr/>
          <p:nvPr/>
        </p:nvSpPr>
        <p:spPr>
          <a:xfrm rot="-2088450">
            <a:off x="7706180" y="3878185"/>
            <a:ext cx="1352279" cy="1137302"/>
          </a:xfrm>
          <a:custGeom>
            <a:avLst/>
            <a:gdLst/>
            <a:ahLst/>
            <a:cxnLst/>
            <a:rect l="l" t="t" r="r" b="b"/>
            <a:pathLst>
              <a:path w="6096000" h="4114800" extrusionOk="0">
                <a:moveTo>
                  <a:pt x="0" y="0"/>
                </a:moveTo>
                <a:lnTo>
                  <a:pt x="6096000" y="0"/>
                </a:lnTo>
                <a:lnTo>
                  <a:pt x="6096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8" name="Google Shape;198;p18"/>
          <p:cNvSpPr/>
          <p:nvPr/>
        </p:nvSpPr>
        <p:spPr>
          <a:xfrm>
            <a:off x="2940490" y="4012013"/>
            <a:ext cx="2796780" cy="620514"/>
          </a:xfrm>
          <a:custGeom>
            <a:avLst/>
            <a:gdLst/>
            <a:ahLst/>
            <a:cxnLst/>
            <a:rect l="l" t="t" r="r" b="b"/>
            <a:pathLst>
              <a:path w="7315200" h="1502941" extrusionOk="0">
                <a:moveTo>
                  <a:pt x="0" y="0"/>
                </a:moveTo>
                <a:lnTo>
                  <a:pt x="7315200" y="0"/>
                </a:lnTo>
                <a:lnTo>
                  <a:pt x="7315200" y="1502941"/>
                </a:lnTo>
                <a:lnTo>
                  <a:pt x="0" y="15029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9" name="Google Shape;199;p18"/>
          <p:cNvSpPr/>
          <p:nvPr/>
        </p:nvSpPr>
        <p:spPr>
          <a:xfrm>
            <a:off x="85518" y="118647"/>
            <a:ext cx="1103248" cy="1107113"/>
          </a:xfrm>
          <a:custGeom>
            <a:avLst/>
            <a:gdLst/>
            <a:ahLst/>
            <a:cxnLst/>
            <a:rect l="l" t="t" r="r" b="b"/>
            <a:pathLst>
              <a:path w="5240938" h="5227835" extrusionOk="0">
                <a:moveTo>
                  <a:pt x="0" y="0"/>
                </a:moveTo>
                <a:lnTo>
                  <a:pt x="5240937" y="0"/>
                </a:lnTo>
                <a:lnTo>
                  <a:pt x="5240937" y="5227835"/>
                </a:lnTo>
                <a:lnTo>
                  <a:pt x="0" y="52278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0" name="Google Shape;200;p18"/>
          <p:cNvSpPr/>
          <p:nvPr/>
        </p:nvSpPr>
        <p:spPr>
          <a:xfrm rot="-8571391">
            <a:off x="62112" y="4247061"/>
            <a:ext cx="1652392" cy="477654"/>
          </a:xfrm>
          <a:custGeom>
            <a:avLst/>
            <a:gdLst/>
            <a:ahLst/>
            <a:cxnLst/>
            <a:rect l="l" t="t" r="r" b="b"/>
            <a:pathLst>
              <a:path w="5350329" h="1404461" extrusionOk="0">
                <a:moveTo>
                  <a:pt x="0" y="0"/>
                </a:moveTo>
                <a:lnTo>
                  <a:pt x="5350329" y="0"/>
                </a:lnTo>
                <a:lnTo>
                  <a:pt x="5350329" y="1404461"/>
                </a:lnTo>
                <a:lnTo>
                  <a:pt x="0" y="1404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2" name="Google Shape;202;p18"/>
          <p:cNvSpPr txBox="1"/>
          <p:nvPr/>
        </p:nvSpPr>
        <p:spPr>
          <a:xfrm>
            <a:off x="623214" y="913243"/>
            <a:ext cx="5791664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40010"/>
              </a:lnSpc>
            </a:pPr>
            <a:r>
              <a:rPr lang="en-IN" sz="2800" i="1" spc="15" dirty="0">
                <a:solidFill>
                  <a:srgbClr val="FF00FF"/>
                </a:solidFill>
                <a:latin typeface="Sitka Subheading Semibold" pitchFamily="2" charset="0"/>
                <a:cs typeface="Trebuchet MS"/>
              </a:rPr>
              <a:t>POTFOLIO DESIGN AND LAYOUT</a:t>
            </a:r>
            <a:endParaRPr sz="2400" i="1" dirty="0">
              <a:solidFill>
                <a:srgbClr val="FF00FF"/>
              </a:solidFill>
              <a:latin typeface="Sitka Subheading Semibold" pitchFamily="2" charset="0"/>
            </a:endParaRPr>
          </a:p>
        </p:txBody>
      </p:sp>
      <p:sp>
        <p:nvSpPr>
          <p:cNvPr id="203" name="Google Shape;203;p18"/>
          <p:cNvSpPr txBox="1"/>
          <p:nvPr/>
        </p:nvSpPr>
        <p:spPr>
          <a:xfrm>
            <a:off x="1051797" y="1533004"/>
            <a:ext cx="6574165" cy="207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800" i="1" dirty="0">
                <a:solidFill>
                  <a:schemeClr val="accent4"/>
                </a:solidFill>
                <a:latin typeface="Tw Cen MT Condensed Extra Bold" panose="020B0803020202020204" pitchFamily="34" charset="0"/>
              </a:rPr>
              <a:t>Home/About Me, Projects, Skills, Contact.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800" i="1" dirty="0">
                <a:solidFill>
                  <a:schemeClr val="accent4"/>
                </a:solidFill>
                <a:latin typeface="Tw Cen MT Condensed Extra Bold" panose="020B0803020202020204" pitchFamily="34" charset="0"/>
              </a:rPr>
              <a:t>Consistent color scheme and clean typography throughout the portfolio.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800" i="1" dirty="0">
                <a:solidFill>
                  <a:schemeClr val="accent4"/>
                </a:solidFill>
                <a:latin typeface="Tw Cen MT Condensed Extra Bold" panose="020B0803020202020204" pitchFamily="34" charset="0"/>
              </a:rPr>
              <a:t>Easy navigation bar for smooth movement between sections.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800" i="1" dirty="0">
                <a:solidFill>
                  <a:schemeClr val="accent4"/>
                </a:solidFill>
                <a:latin typeface="Tw Cen MT Condensed Extra Bold" panose="020B0803020202020204" pitchFamily="34" charset="0"/>
              </a:rPr>
              <a:t>Visual elements like icons and images for better engagement.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en-US" sz="1800" i="1" dirty="0">
                <a:solidFill>
                  <a:schemeClr val="accent4"/>
                </a:solidFill>
                <a:latin typeface="Tw Cen MT Condensed Extra Bold" panose="020B0803020202020204" pitchFamily="34" charset="0"/>
              </a:rPr>
              <a:t>Fully responsive layout optimized for both mobile and desktop devices</a:t>
            </a:r>
            <a:r>
              <a:rPr lang="en-US" altLang="en-US" sz="1800" i="1" dirty="0">
                <a:latin typeface="Tw Cen MT Condensed Extra Bold" panose="020B0803020202020204" pitchFamily="34" charset="0"/>
              </a:rPr>
              <a:t>.</a:t>
            </a:r>
            <a:r>
              <a:rPr lang="en" sz="1800" b="0" i="0" u="none" strike="noStrike" cap="none" dirty="0">
                <a:solidFill>
                  <a:srgbClr val="595959"/>
                </a:solidFill>
                <a:latin typeface="Tw Cen MT Condensed Extra Bold" panose="020B0803020202020204" pitchFamily="34" charset="0"/>
                <a:ea typeface="Grand Hotel"/>
                <a:cs typeface="Grand Hotel"/>
                <a:sym typeface="Grand Hotel"/>
              </a:rPr>
              <a:t> </a:t>
            </a:r>
            <a:endParaRPr sz="300" dirty="0">
              <a:latin typeface="Tw Cen MT Condensed Extra Bold" panose="020B0803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ECB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138;p15">
            <a:extLst>
              <a:ext uri="{FF2B5EF4-FFF2-40B4-BE49-F238E27FC236}">
                <a16:creationId xmlns:a16="http://schemas.microsoft.com/office/drawing/2014/main" id="{27424DF2-D24F-E5DE-0754-AE14CB0FDF08}"/>
              </a:ext>
            </a:extLst>
          </p:cNvPr>
          <p:cNvGrpSpPr/>
          <p:nvPr/>
        </p:nvGrpSpPr>
        <p:grpSpPr>
          <a:xfrm>
            <a:off x="818601" y="-1388962"/>
            <a:ext cx="7538321" cy="6018835"/>
            <a:chOff x="0" y="-38100"/>
            <a:chExt cx="3993511" cy="1358655"/>
          </a:xfrm>
        </p:grpSpPr>
        <p:sp>
          <p:nvSpPr>
            <p:cNvPr id="3" name="Google Shape;139;p15">
              <a:extLst>
                <a:ext uri="{FF2B5EF4-FFF2-40B4-BE49-F238E27FC236}">
                  <a16:creationId xmlns:a16="http://schemas.microsoft.com/office/drawing/2014/main" id="{6A525F48-D915-34B2-EA9C-7C1C517B4485}"/>
                </a:ext>
              </a:extLst>
            </p:cNvPr>
            <p:cNvSpPr/>
            <p:nvPr/>
          </p:nvSpPr>
          <p:spPr>
            <a:xfrm>
              <a:off x="146800" y="495635"/>
              <a:ext cx="3846711" cy="824920"/>
            </a:xfrm>
            <a:custGeom>
              <a:avLst/>
              <a:gdLst/>
              <a:ahLst/>
              <a:cxnLst/>
              <a:rect l="l" t="t" r="r" b="b"/>
              <a:pathLst>
                <a:path w="3846711" h="566953" extrusionOk="0">
                  <a:moveTo>
                    <a:pt x="0" y="0"/>
                  </a:moveTo>
                  <a:lnTo>
                    <a:pt x="3846711" y="0"/>
                  </a:lnTo>
                  <a:lnTo>
                    <a:pt x="3846711" y="566953"/>
                  </a:lnTo>
                  <a:lnTo>
                    <a:pt x="0" y="5669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" name="Google Shape;140;p15">
              <a:extLst>
                <a:ext uri="{FF2B5EF4-FFF2-40B4-BE49-F238E27FC236}">
                  <a16:creationId xmlns:a16="http://schemas.microsoft.com/office/drawing/2014/main" id="{2079E017-B303-4CA1-7A26-B311E08D2366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47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9" name="Google Shape;209;p19"/>
          <p:cNvSpPr/>
          <p:nvPr/>
        </p:nvSpPr>
        <p:spPr>
          <a:xfrm rot="1642224">
            <a:off x="362195" y="3644722"/>
            <a:ext cx="612854" cy="1519364"/>
          </a:xfrm>
          <a:custGeom>
            <a:avLst/>
            <a:gdLst/>
            <a:ahLst/>
            <a:cxnLst/>
            <a:rect l="l" t="t" r="r" b="b"/>
            <a:pathLst>
              <a:path w="3062887" h="6844439" extrusionOk="0">
                <a:moveTo>
                  <a:pt x="0" y="0"/>
                </a:moveTo>
                <a:lnTo>
                  <a:pt x="3062886" y="0"/>
                </a:lnTo>
                <a:lnTo>
                  <a:pt x="3062886" y="6844440"/>
                </a:lnTo>
                <a:lnTo>
                  <a:pt x="0" y="6844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3" name="Google Shape;213;p19"/>
          <p:cNvSpPr/>
          <p:nvPr/>
        </p:nvSpPr>
        <p:spPr>
          <a:xfrm rot="16423122">
            <a:off x="274944" y="2084495"/>
            <a:ext cx="1451952" cy="457365"/>
          </a:xfrm>
          <a:custGeom>
            <a:avLst/>
            <a:gdLst/>
            <a:ahLst/>
            <a:cxnLst/>
            <a:rect l="l" t="t" r="r" b="b"/>
            <a:pathLst>
              <a:path w="2903904" h="914730" extrusionOk="0">
                <a:moveTo>
                  <a:pt x="0" y="0"/>
                </a:moveTo>
                <a:lnTo>
                  <a:pt x="2903904" y="0"/>
                </a:lnTo>
                <a:lnTo>
                  <a:pt x="2903904" y="914729"/>
                </a:lnTo>
                <a:lnTo>
                  <a:pt x="0" y="9147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215" name="Google Shape;215;p19"/>
          <p:cNvSpPr/>
          <p:nvPr/>
        </p:nvSpPr>
        <p:spPr>
          <a:xfrm rot="-884277">
            <a:off x="7114277" y="-9725"/>
            <a:ext cx="1029023" cy="1011006"/>
          </a:xfrm>
          <a:custGeom>
            <a:avLst/>
            <a:gdLst/>
            <a:ahLst/>
            <a:cxnLst/>
            <a:rect l="l" t="t" r="r" b="b"/>
            <a:pathLst>
              <a:path w="2594560" h="2594560" extrusionOk="0">
                <a:moveTo>
                  <a:pt x="0" y="0"/>
                </a:moveTo>
                <a:lnTo>
                  <a:pt x="2594561" y="0"/>
                </a:lnTo>
                <a:lnTo>
                  <a:pt x="2594561" y="2594560"/>
                </a:lnTo>
                <a:lnTo>
                  <a:pt x="0" y="2594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214" name="Google Shape;214;p19"/>
          <p:cNvSpPr/>
          <p:nvPr/>
        </p:nvSpPr>
        <p:spPr>
          <a:xfrm>
            <a:off x="4444679" y="4365632"/>
            <a:ext cx="1213793" cy="518896"/>
          </a:xfrm>
          <a:custGeom>
            <a:avLst/>
            <a:gdLst/>
            <a:ahLst/>
            <a:cxnLst/>
            <a:rect l="l" t="t" r="r" b="b"/>
            <a:pathLst>
              <a:path w="2427585" h="1037792" extrusionOk="0">
                <a:moveTo>
                  <a:pt x="0" y="0"/>
                </a:moveTo>
                <a:lnTo>
                  <a:pt x="2427585" y="0"/>
                </a:lnTo>
                <a:lnTo>
                  <a:pt x="2427585" y="1037792"/>
                </a:lnTo>
                <a:lnTo>
                  <a:pt x="0" y="10377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7" name="Google Shape;217;p19"/>
          <p:cNvSpPr txBox="1"/>
          <p:nvPr/>
        </p:nvSpPr>
        <p:spPr>
          <a:xfrm>
            <a:off x="569171" y="258972"/>
            <a:ext cx="4002829" cy="6032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40000"/>
              </a:lnSpc>
            </a:pPr>
            <a:r>
              <a:rPr lang="en-IN" sz="2800" i="1" dirty="0">
                <a:solidFill>
                  <a:srgbClr val="AE0DC9"/>
                </a:solidFill>
                <a:latin typeface="Tw Cen MT Condensed Extra Bold" panose="020B0803020202020204" pitchFamily="34" charset="0"/>
              </a:rPr>
              <a:t>Features And Functionality</a:t>
            </a:r>
            <a:endParaRPr lang="en-IN" sz="2400" i="1" dirty="0">
              <a:solidFill>
                <a:srgbClr val="AE0DC9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12" name="Google Shape;212;p19"/>
          <p:cNvSpPr/>
          <p:nvPr/>
        </p:nvSpPr>
        <p:spPr>
          <a:xfrm>
            <a:off x="7807082" y="1417682"/>
            <a:ext cx="1547091" cy="2769989"/>
          </a:xfrm>
          <a:custGeom>
            <a:avLst/>
            <a:gdLst/>
            <a:ahLst/>
            <a:cxnLst/>
            <a:rect l="l" t="t" r="r" b="b"/>
            <a:pathLst>
              <a:path w="3919347" h="8229600" extrusionOk="0">
                <a:moveTo>
                  <a:pt x="0" y="0"/>
                </a:moveTo>
                <a:lnTo>
                  <a:pt x="3919347" y="0"/>
                </a:lnTo>
                <a:lnTo>
                  <a:pt x="391934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222" name="Google Shape;222;p19"/>
          <p:cNvSpPr txBox="1"/>
          <p:nvPr/>
        </p:nvSpPr>
        <p:spPr>
          <a:xfrm>
            <a:off x="1520418" y="1322543"/>
            <a:ext cx="6286664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rgbClr val="92D050"/>
                </a:solidFill>
                <a:latin typeface="Sitka Subheading Semibold" pitchFamily="2" charset="0"/>
              </a:rPr>
              <a:t>Navigation bar with smooth scrolling for easy access to all sections.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rgbClr val="92D050"/>
                </a:solidFill>
                <a:latin typeface="Sitka Subheading Semibold" pitchFamily="2" charset="0"/>
              </a:rPr>
              <a:t>Project showcase including images and detailed descriptions for each project.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rgbClr val="92D050"/>
                </a:solidFill>
                <a:latin typeface="Sitka Subheading Semibold" pitchFamily="2" charset="0"/>
              </a:rPr>
              <a:t>Interactive elements such as hover effects and animations to enhance user engagement.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rgbClr val="92D050"/>
                </a:solidFill>
                <a:latin typeface="Sitka Subheading Semibold" pitchFamily="2" charset="0"/>
              </a:rPr>
              <a:t>Contact form with validation to ensure correct and complete user input.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1800" b="1" i="1" dirty="0">
                <a:solidFill>
                  <a:srgbClr val="92D050"/>
                </a:solidFill>
                <a:latin typeface="Sitka Subheading Semibold" pitchFamily="2" charset="0"/>
              </a:rPr>
              <a:t>Responsive design that works seamlessly on desktop, tablet, and mobile devices</a:t>
            </a:r>
            <a:r>
              <a:rPr lang="en-US" sz="1800" i="1" dirty="0"/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595959"/>
      </a:dk1>
      <a:lt1>
        <a:srgbClr val="F4DECB"/>
      </a:lt1>
      <a:dk2>
        <a:srgbClr val="595959"/>
      </a:dk2>
      <a:lt2>
        <a:srgbClr val="CCE1D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541</Words>
  <Application>Microsoft Office PowerPoint</Application>
  <PresentationFormat>On-screen Show (16:9)</PresentationFormat>
  <Paragraphs>55</Paragraphs>
  <Slides>18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Malaiyarasi</dc:creator>
  <cp:lastModifiedBy>Barath T</cp:lastModifiedBy>
  <cp:revision>7</cp:revision>
  <dcterms:modified xsi:type="dcterms:W3CDTF">2025-09-19T07:57:09Z</dcterms:modified>
</cp:coreProperties>
</file>